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8" r:id="rId3"/>
    <p:sldId id="287" r:id="rId4"/>
    <p:sldId id="258" r:id="rId5"/>
    <p:sldId id="278" r:id="rId6"/>
    <p:sldId id="309" r:id="rId7"/>
    <p:sldId id="310" r:id="rId8"/>
    <p:sldId id="261" r:id="rId9"/>
    <p:sldId id="279" r:id="rId10"/>
    <p:sldId id="298" r:id="rId11"/>
    <p:sldId id="260" r:id="rId12"/>
    <p:sldId id="299" r:id="rId13"/>
    <p:sldId id="262" r:id="rId14"/>
    <p:sldId id="306" r:id="rId15"/>
    <p:sldId id="300" r:id="rId16"/>
    <p:sldId id="307" r:id="rId17"/>
    <p:sldId id="291" r:id="rId18"/>
    <p:sldId id="301" r:id="rId19"/>
    <p:sldId id="296" r:id="rId20"/>
    <p:sldId id="302" r:id="rId21"/>
    <p:sldId id="297" r:id="rId22"/>
    <p:sldId id="303" r:id="rId23"/>
    <p:sldId id="292" r:id="rId24"/>
    <p:sldId id="293" r:id="rId25"/>
    <p:sldId id="294" r:id="rId26"/>
    <p:sldId id="304" r:id="rId27"/>
    <p:sldId id="29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984"/>
    <p:restoredTop sz="94694"/>
  </p:normalViewPr>
  <p:slideViewPr>
    <p:cSldViewPr snapToGrid="0" snapToObjects="1">
      <p:cViewPr varScale="1">
        <p:scale>
          <a:sx n="82" d="100"/>
          <a:sy n="82" d="100"/>
        </p:scale>
        <p:origin x="184" y="10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4BB30-34ED-A54B-BF56-B64D27C0ED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5D0D14-A3A2-0B40-BD69-593CFB3EE7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37F782-EC83-2547-A101-8096B4E51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71398-A3EB-BB4C-A782-21D73B6BFBA5}" type="datetimeFigureOut">
              <a:rPr lang="en-US" smtClean="0"/>
              <a:t>8/28/19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769754-2ABC-0447-B973-47EA2EA99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8A9FEA-08F1-AE45-BD6A-3233F691E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2EEFC-291C-6E42-AA9E-6470B45EE4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184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329BF-C045-AE44-97B8-C73BBA28B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57AC72-5A7F-7941-89D7-69E2D22CEA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B4E842-0D8F-4B40-8670-4D3AFB1EC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71398-A3EB-BB4C-A782-21D73B6BFBA5}" type="datetimeFigureOut">
              <a:rPr lang="en-US" smtClean="0"/>
              <a:t>8/28/19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16A4BD-E92C-8342-BB7F-1BC4DA9AE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BD37B0-EACD-A844-B71B-D5EF9341A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2EEFC-291C-6E42-AA9E-6470B45EE4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307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E76863-C612-EB4B-94A3-7AE114E201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61F27E-2E1D-554D-BE18-72AC30BCEE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75AAAE-68D0-8F4A-B999-7EE0EE7B8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71398-A3EB-BB4C-A782-21D73B6BFBA5}" type="datetimeFigureOut">
              <a:rPr lang="en-US" smtClean="0"/>
              <a:t>8/28/19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93D592-C634-BF47-A744-5EE96E50E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B195C3-84AF-F541-BB7D-2EDD43A1B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2EEFC-291C-6E42-AA9E-6470B45EE4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496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E84B1-A371-804A-93A3-707CA0D54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C9647-598D-104E-9F0E-C1B931A12C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D354F4-AC89-4540-B6A7-109A42B51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71398-A3EB-BB4C-A782-21D73B6BFBA5}" type="datetimeFigureOut">
              <a:rPr lang="en-US" smtClean="0"/>
              <a:t>8/28/19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2870C1-5395-E645-9D63-128223DF5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C100B1-2228-1947-AF68-FE6474484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2EEFC-291C-6E42-AA9E-6470B45EE4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770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5F0B9-D11F-834C-886B-3F93E2B02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B34E73-C1D2-8248-B68F-794FECABD5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7CB87-14D9-994E-B25D-9E9B70DD6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71398-A3EB-BB4C-A782-21D73B6BFBA5}" type="datetimeFigureOut">
              <a:rPr lang="en-US" smtClean="0"/>
              <a:t>8/28/19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93A9B0-96BD-2F4E-BA3A-8AF92C64F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DA1BE-D251-9949-BF20-B4CF83CA1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2EEFC-291C-6E42-AA9E-6470B45EE4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724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851A6-344C-5D48-B821-D1EFDAA24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D98697-3B51-1348-9FD4-6B6EE6CEF6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7C366-A0BF-2B4A-B9A6-B90B8B6B43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1B4F39-3F3E-4B4E-A253-5DC723EE4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71398-A3EB-BB4C-A782-21D73B6BFBA5}" type="datetimeFigureOut">
              <a:rPr lang="en-US" smtClean="0"/>
              <a:t>8/28/19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69F1F3-57A0-9B4F-828D-D9501F0D9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4A526C-D528-7149-820B-D20B7ACF9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2EEFC-291C-6E42-AA9E-6470B45EE4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148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B0683-DE48-CA41-BA9B-7F754DCEF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71BB99-FF81-3D45-A6DB-A09E213D03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3FE872-6650-674B-92FD-0C1B63D4CD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EE5DD8-0A41-7D43-A6C0-8F8F08B839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E6688E-2632-9441-9659-E0D03417CB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5EEDF4-C9E5-E440-94E2-224FD46B7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71398-A3EB-BB4C-A782-21D73B6BFBA5}" type="datetimeFigureOut">
              <a:rPr lang="en-US" smtClean="0"/>
              <a:t>8/28/19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B03E32-F2AF-7948-A1C6-CFA2B3B03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523C43-6905-4B4F-B293-FB3D456FF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2EEFC-291C-6E42-AA9E-6470B45EE4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105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89DBA-235C-4E4A-80B8-7BC4E51E8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F1956E-0DF8-0648-991A-F8E5BC879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71398-A3EB-BB4C-A782-21D73B6BFBA5}" type="datetimeFigureOut">
              <a:rPr lang="en-US" smtClean="0"/>
              <a:t>8/28/19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B88D5B-AA4C-DA4D-96DE-400F05035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639DA1-B6F3-E44D-96DE-FC81914D7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2EEFC-291C-6E42-AA9E-6470B45EE4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153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E38989-B986-2449-9336-5B27400C5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71398-A3EB-BB4C-A782-21D73B6BFBA5}" type="datetimeFigureOut">
              <a:rPr lang="en-US" smtClean="0"/>
              <a:t>8/28/19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3CE253-2EFD-4D44-B2B0-97CBE7F71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46A6DF-6CB1-E344-9DCB-B69F36BEC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2EEFC-291C-6E42-AA9E-6470B45EE4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937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F9C33-0175-2D40-9030-940AA4749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F3F177-DBEB-C94E-9D09-6D243FFF93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79A0CF-BFA2-3543-B42B-625FC04525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491228-91AD-1548-A70C-90CD62577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71398-A3EB-BB4C-A782-21D73B6BFBA5}" type="datetimeFigureOut">
              <a:rPr lang="en-US" smtClean="0"/>
              <a:t>8/28/19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FBB6CB-0617-A144-AD5D-7D0A8D0F8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C8F960-EC72-B244-906E-9249AABA5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2EEFC-291C-6E42-AA9E-6470B45EE4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586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7170A-94A1-6E43-BDDA-108EBEA0C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22B291-D1DE-A645-B026-B72339E680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419514-6E85-004B-BEA8-2BEA79E5B8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7FBE88-A1CA-1B4E-9C41-FF7DBF232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71398-A3EB-BB4C-A782-21D73B6BFBA5}" type="datetimeFigureOut">
              <a:rPr lang="en-US" smtClean="0"/>
              <a:t>8/28/19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4109C5-A884-8E45-B0CC-91223BE6A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53484A-EB0C-7C41-902B-103C5F056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2EEFC-291C-6E42-AA9E-6470B45EE4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175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6D75F2-31F5-E343-812F-EF623537D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F9E839-0B6A-2D44-96A4-7A5E67BB34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870EF8-050A-4144-84F6-A75E535371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871398-A3EB-BB4C-A782-21D73B6BFBA5}" type="datetimeFigureOut">
              <a:rPr lang="en-US" smtClean="0"/>
              <a:t>8/28/19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D9E7B6-63A9-FE48-A149-297C05621E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68EF29-BFBB-CC49-AEF4-47E833608E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2EEFC-291C-6E42-AA9E-6470B45EE4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874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50BE2-25A3-FC41-A01C-2AB9FEF98E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271258-765D-1243-A250-A1CB942BA9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010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55FF3-DABF-714B-AC7C-2F1848D53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42AA6-6C59-5B43-B27D-08D4E095F1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5107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F812F-32E2-834A-B569-7E7558B7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3D5DA9-2225-B648-9FB1-6C59E658DB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6822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55FF3-DABF-714B-AC7C-2F1848D53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42AA6-6C59-5B43-B27D-08D4E095F1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2947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1A702-B891-6244-BB7F-33A7F8281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590DDB-5238-BF42-9A39-D825242383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7949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55FF3-DABF-714B-AC7C-2F1848D53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42AA6-6C59-5B43-B27D-08D4E095F1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0589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55FF3-DABF-714B-AC7C-2F1848D53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42AA6-6C59-5B43-B27D-08D4E095F1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3916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55FF3-DABF-714B-AC7C-2F1848D53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42AA6-6C59-5B43-B27D-08D4E095F1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4768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1A702-B891-6244-BB7F-33A7F8281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590DDB-5238-BF42-9A39-D825242383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8957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55FF3-DABF-714B-AC7C-2F1848D53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42AA6-6C59-5B43-B27D-08D4E095F1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7776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1A702-B891-6244-BB7F-33A7F8281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590DDB-5238-BF42-9A39-D825242383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921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50BE2-25A3-FC41-A01C-2AB9FEF98E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271258-765D-1243-A250-A1CB942BA9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9843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55FF3-DABF-714B-AC7C-2F1848D53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42AA6-6C59-5B43-B27D-08D4E095F1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846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1A702-B891-6244-BB7F-33A7F8281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590DDB-5238-BF42-9A39-D825242383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9513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55FF3-DABF-714B-AC7C-2F1848D53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42AA6-6C59-5B43-B27D-08D4E095F1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8594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1A702-B891-6244-BB7F-33A7F8281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590DDB-5238-BF42-9A39-D825242383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433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1A702-B891-6244-BB7F-33A7F8281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590DDB-5238-BF42-9A39-D825242383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823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1A702-B891-6244-BB7F-33A7F8281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590DDB-5238-BF42-9A39-D825242383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8950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55FF3-DABF-714B-AC7C-2F1848D53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42AA6-6C59-5B43-B27D-08D4E095F1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1279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1A702-B891-6244-BB7F-33A7F8281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590DDB-5238-BF42-9A39-D825242383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867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50BE2-25A3-FC41-A01C-2AB9FEF98E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271258-765D-1243-A250-A1CB942BA9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714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218C4-8E84-7B45-86F1-17431B6F1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1BAEB-0AAF-9E46-B938-09C9C83794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7704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50BE2-25A3-FC41-A01C-2AB9FEF98E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271258-765D-1243-A250-A1CB942BA9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529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50BE2-25A3-FC41-A01C-2AB9FEF98E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271258-765D-1243-A250-A1CB942BA9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2671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1742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55FF3-DABF-714B-AC7C-2F1848D53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42AA6-6C59-5B43-B27D-08D4E095F1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7970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50BE2-25A3-FC41-A01C-2AB9FEF98E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271258-765D-1243-A250-A1CB942BA9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1209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44936</TotalTime>
  <Words>0</Words>
  <Application>Microsoft Macintosh PowerPoint</Application>
  <PresentationFormat>Widescreen</PresentationFormat>
  <Paragraphs>0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Seth Boyte</dc:creator>
  <cp:lastModifiedBy>Seth Boyte</cp:lastModifiedBy>
  <cp:revision>26</cp:revision>
  <cp:lastPrinted>2018-08-12T13:11:54Z</cp:lastPrinted>
  <dcterms:created xsi:type="dcterms:W3CDTF">2018-08-02T12:33:13Z</dcterms:created>
  <dcterms:modified xsi:type="dcterms:W3CDTF">2019-08-28T17:13:30Z</dcterms:modified>
</cp:coreProperties>
</file>