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302" r:id="rId2"/>
    <p:sldId id="259" r:id="rId3"/>
    <p:sldId id="261" r:id="rId4"/>
    <p:sldId id="262" r:id="rId5"/>
    <p:sldId id="301" r:id="rId6"/>
    <p:sldId id="264" r:id="rId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B34"/>
    <a:srgbClr val="CD892D"/>
    <a:srgbClr val="5693CB"/>
    <a:srgbClr val="9D3A87"/>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36" autoAdjust="0"/>
    <p:restoredTop sz="94660"/>
  </p:normalViewPr>
  <p:slideViewPr>
    <p:cSldViewPr snapToGrid="0">
      <p:cViewPr varScale="1">
        <p:scale>
          <a:sx n="56" d="100"/>
          <a:sy n="56" d="100"/>
        </p:scale>
        <p:origin x="200" y="960"/>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3900C0-404F-4E7F-B3CF-EE578D480F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EDB025C4-0BAA-473A-8C37-2E17FC6827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540CD5-4298-4AF7-9157-904F21F22C22}" type="datetimeFigureOut">
              <a:rPr lang="id-ID" smtClean="0"/>
              <a:t>03/08/20</a:t>
            </a:fld>
            <a:endParaRPr lang="id-ID"/>
          </a:p>
        </p:txBody>
      </p:sp>
      <p:sp>
        <p:nvSpPr>
          <p:cNvPr id="4" name="Footer Placeholder 3">
            <a:extLst>
              <a:ext uri="{FF2B5EF4-FFF2-40B4-BE49-F238E27FC236}">
                <a16:creationId xmlns:a16="http://schemas.microsoft.com/office/drawing/2014/main" id="{C8D73EE2-2D96-4423-9414-5CF4E962E2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E435E288-7936-418F-94C0-57A9D01AA0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8D9ED7-B91D-4DB5-A93F-DFCA0C1D706D}" type="slidenum">
              <a:rPr lang="id-ID" smtClean="0"/>
              <a:t>‹#›</a:t>
            </a:fld>
            <a:endParaRPr lang="id-ID"/>
          </a:p>
        </p:txBody>
      </p:sp>
    </p:spTree>
    <p:extLst>
      <p:ext uri="{BB962C8B-B14F-4D97-AF65-F5344CB8AC3E}">
        <p14:creationId xmlns:p14="http://schemas.microsoft.com/office/powerpoint/2010/main" val="667938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3848-F003-4922-838B-1D45A0D67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B87A88B7-6111-4ED5-BDDF-E910DDA84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07CE8A15-7902-4CEA-9490-F7A7134599F3}"/>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8839321C-664B-4400-B60C-817635FBD83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4E969970-46EA-4508-8996-4012D72D7345}"/>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197623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A41B-D304-4B0F-99AA-D035F467B6EE}"/>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4F717F45-C2DF-4882-BE39-AE2AC311A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67333EE7-15B2-43BF-8D85-63A247C1645A}"/>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9243E862-FC09-4213-AEF1-E03E5C68A09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E9A77DF-CA65-4111-97A2-44B362B5A3F1}"/>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361662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E390E-F4E6-4811-BB41-99BE27D68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3001716-EF5B-4AC4-A7EB-1B67CD57BD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C2D6769-B980-4ACC-B1DB-F01622ED9B72}"/>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B230E68F-FE4F-49EA-96E2-405243DC43B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71D755A6-3608-416C-9818-8052FE0767A7}"/>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296748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D14D188E-2268-47EB-8390-E713167DB332}"/>
              </a:ext>
            </a:extLst>
          </p:cNvPr>
          <p:cNvSpPr>
            <a:spLocks noGrp="1"/>
          </p:cNvSpPr>
          <p:nvPr>
            <p:ph type="pic" sz="quarter" idx="10"/>
          </p:nvPr>
        </p:nvSpPr>
        <p:spPr>
          <a:xfrm>
            <a:off x="0" y="1206527"/>
            <a:ext cx="5093547" cy="5651473"/>
          </a:xfrm>
          <a:prstGeom prst="rect">
            <a:avLst/>
          </a:prstGeom>
        </p:spPr>
        <p:txBody>
          <a:bodyPr/>
          <a:lstStyle>
            <a:lvl1pPr>
              <a:defRPr sz="1333">
                <a:latin typeface="Lato" panose="020F0502020204030203" pitchFamily="34" charset="0"/>
              </a:defRPr>
            </a:lvl1pPr>
          </a:lstStyle>
          <a:p>
            <a:endParaRPr lang="en-ID"/>
          </a:p>
        </p:txBody>
      </p:sp>
    </p:spTree>
    <p:extLst>
      <p:ext uri="{BB962C8B-B14F-4D97-AF65-F5344CB8AC3E}">
        <p14:creationId xmlns:p14="http://schemas.microsoft.com/office/powerpoint/2010/main" val="3979990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8E9B0AC-686B-4778-9B0D-8A6642751B0C}"/>
              </a:ext>
            </a:extLst>
          </p:cNvPr>
          <p:cNvSpPr>
            <a:spLocks noGrp="1"/>
          </p:cNvSpPr>
          <p:nvPr>
            <p:ph type="pic" sz="quarter" idx="10"/>
          </p:nvPr>
        </p:nvSpPr>
        <p:spPr>
          <a:xfrm>
            <a:off x="2570329" y="0"/>
            <a:ext cx="7051344" cy="2709334"/>
          </a:xfrm>
          <a:prstGeom prst="rect">
            <a:avLst/>
          </a:prstGeom>
        </p:spPr>
        <p:txBody>
          <a:bodyPr/>
          <a:lstStyle>
            <a:lvl1pPr>
              <a:defRPr sz="1333">
                <a:latin typeface="Lato" panose="020F0502020204030203" pitchFamily="34" charset="0"/>
              </a:defRPr>
            </a:lvl1pPr>
          </a:lstStyle>
          <a:p>
            <a:endParaRPr lang="en-ID"/>
          </a:p>
        </p:txBody>
      </p:sp>
    </p:spTree>
    <p:extLst>
      <p:ext uri="{BB962C8B-B14F-4D97-AF65-F5344CB8AC3E}">
        <p14:creationId xmlns:p14="http://schemas.microsoft.com/office/powerpoint/2010/main" val="334781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74CEA5D9-5557-457A-AC02-E11D18AB9C44}"/>
              </a:ext>
            </a:extLst>
          </p:cNvPr>
          <p:cNvSpPr>
            <a:spLocks noGrp="1"/>
          </p:cNvSpPr>
          <p:nvPr>
            <p:ph type="pic" sz="quarter" idx="11"/>
          </p:nvPr>
        </p:nvSpPr>
        <p:spPr>
          <a:xfrm>
            <a:off x="1079796" y="4148667"/>
            <a:ext cx="4813761" cy="2709333"/>
          </a:xfrm>
          <a:prstGeom prst="rect">
            <a:avLst/>
          </a:prstGeom>
        </p:spPr>
        <p:txBody>
          <a:bodyPr/>
          <a:lstStyle>
            <a:lvl1pPr>
              <a:defRPr sz="1333">
                <a:latin typeface="Lato" panose="020F0502020204030203" pitchFamily="34" charset="0"/>
              </a:defRPr>
            </a:lvl1pPr>
          </a:lstStyle>
          <a:p>
            <a:endParaRPr lang="en-ID"/>
          </a:p>
        </p:txBody>
      </p:sp>
      <p:sp>
        <p:nvSpPr>
          <p:cNvPr id="3" name="Picture Placeholder 5">
            <a:extLst>
              <a:ext uri="{FF2B5EF4-FFF2-40B4-BE49-F238E27FC236}">
                <a16:creationId xmlns:a16="http://schemas.microsoft.com/office/drawing/2014/main" id="{198C4B7F-1FFE-4992-8CC6-C567AE569CB8}"/>
              </a:ext>
            </a:extLst>
          </p:cNvPr>
          <p:cNvSpPr>
            <a:spLocks noGrp="1"/>
          </p:cNvSpPr>
          <p:nvPr>
            <p:ph type="pic" sz="quarter" idx="12"/>
          </p:nvPr>
        </p:nvSpPr>
        <p:spPr>
          <a:xfrm>
            <a:off x="6298443" y="4148667"/>
            <a:ext cx="4813761" cy="2709333"/>
          </a:xfrm>
          <a:prstGeom prst="rect">
            <a:avLst/>
          </a:prstGeom>
        </p:spPr>
        <p:txBody>
          <a:bodyPr/>
          <a:lstStyle>
            <a:lvl1pPr>
              <a:defRPr sz="1333">
                <a:latin typeface="Lato" panose="020F0502020204030203" pitchFamily="34" charset="0"/>
              </a:defRPr>
            </a:lvl1pPr>
          </a:lstStyle>
          <a:p>
            <a:endParaRPr lang="en-ID"/>
          </a:p>
        </p:txBody>
      </p:sp>
    </p:spTree>
    <p:extLst>
      <p:ext uri="{BB962C8B-B14F-4D97-AF65-F5344CB8AC3E}">
        <p14:creationId xmlns:p14="http://schemas.microsoft.com/office/powerpoint/2010/main" val="3198220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8F007FC-1FAF-4845-93D4-28877D331E8A}"/>
              </a:ext>
            </a:extLst>
          </p:cNvPr>
          <p:cNvSpPr>
            <a:spLocks noGrp="1"/>
          </p:cNvSpPr>
          <p:nvPr>
            <p:ph type="pic" sz="quarter" idx="13"/>
          </p:nvPr>
        </p:nvSpPr>
        <p:spPr>
          <a:xfrm>
            <a:off x="1" y="0"/>
            <a:ext cx="4578774" cy="4849707"/>
          </a:xfrm>
          <a:custGeom>
            <a:avLst/>
            <a:gdLst>
              <a:gd name="connsiteX0" fmla="*/ 0 w 6868161"/>
              <a:gd name="connsiteY0" fmla="*/ 0 h 7274560"/>
              <a:gd name="connsiteX1" fmla="*/ 4480561 w 6868161"/>
              <a:gd name="connsiteY1" fmla="*/ 0 h 7274560"/>
              <a:gd name="connsiteX2" fmla="*/ 6868161 w 6868161"/>
              <a:gd name="connsiteY2" fmla="*/ 2387600 h 7274560"/>
              <a:gd name="connsiteX3" fmla="*/ 1981200 w 6868161"/>
              <a:gd name="connsiteY3" fmla="*/ 7274560 h 7274560"/>
              <a:gd name="connsiteX4" fmla="*/ 0 w 6868161"/>
              <a:gd name="connsiteY4" fmla="*/ 5293360 h 727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61" h="7274560">
                <a:moveTo>
                  <a:pt x="0" y="0"/>
                </a:moveTo>
                <a:lnTo>
                  <a:pt x="4480561" y="0"/>
                </a:lnTo>
                <a:lnTo>
                  <a:pt x="6868161" y="2387600"/>
                </a:lnTo>
                <a:lnTo>
                  <a:pt x="1981200" y="7274560"/>
                </a:lnTo>
                <a:lnTo>
                  <a:pt x="0" y="5293360"/>
                </a:lnTo>
                <a:close/>
              </a:path>
            </a:pathLst>
          </a:custGeom>
        </p:spPr>
        <p:txBody>
          <a:bodyPr wrap="square">
            <a:noAutofit/>
          </a:bodyPr>
          <a:lstStyle>
            <a:lvl1pPr>
              <a:defRPr sz="1333">
                <a:latin typeface="Lato" panose="020F0502020204030203" pitchFamily="34" charset="0"/>
              </a:defRPr>
            </a:lvl1pPr>
          </a:lstStyle>
          <a:p>
            <a:endParaRPr lang="en-ID"/>
          </a:p>
        </p:txBody>
      </p:sp>
      <p:sp>
        <p:nvSpPr>
          <p:cNvPr id="8" name="Picture Placeholder 7">
            <a:extLst>
              <a:ext uri="{FF2B5EF4-FFF2-40B4-BE49-F238E27FC236}">
                <a16:creationId xmlns:a16="http://schemas.microsoft.com/office/drawing/2014/main" id="{149E3E6E-FEF1-4CA3-9BF5-57984EB6D4AE}"/>
              </a:ext>
            </a:extLst>
          </p:cNvPr>
          <p:cNvSpPr>
            <a:spLocks noGrp="1"/>
          </p:cNvSpPr>
          <p:nvPr>
            <p:ph type="pic" sz="quarter" idx="14"/>
          </p:nvPr>
        </p:nvSpPr>
        <p:spPr>
          <a:xfrm>
            <a:off x="3368673" y="1760561"/>
            <a:ext cx="2727328" cy="2727328"/>
          </a:xfrm>
          <a:custGeom>
            <a:avLst/>
            <a:gdLst>
              <a:gd name="connsiteX0" fmla="*/ 1363664 w 2727328"/>
              <a:gd name="connsiteY0" fmla="*/ 0 h 2727328"/>
              <a:gd name="connsiteX1" fmla="*/ 2727328 w 2727328"/>
              <a:gd name="connsiteY1" fmla="*/ 1363664 h 2727328"/>
              <a:gd name="connsiteX2" fmla="*/ 1363664 w 2727328"/>
              <a:gd name="connsiteY2" fmla="*/ 2727328 h 2727328"/>
              <a:gd name="connsiteX3" fmla="*/ 0 w 2727328"/>
              <a:gd name="connsiteY3" fmla="*/ 1363664 h 2727328"/>
            </a:gdLst>
            <a:ahLst/>
            <a:cxnLst>
              <a:cxn ang="0">
                <a:pos x="connsiteX0" y="connsiteY0"/>
              </a:cxn>
              <a:cxn ang="0">
                <a:pos x="connsiteX1" y="connsiteY1"/>
              </a:cxn>
              <a:cxn ang="0">
                <a:pos x="connsiteX2" y="connsiteY2"/>
              </a:cxn>
              <a:cxn ang="0">
                <a:pos x="connsiteX3" y="connsiteY3"/>
              </a:cxn>
            </a:cxnLst>
            <a:rect l="l" t="t" r="r" b="b"/>
            <a:pathLst>
              <a:path w="2727328" h="2727328">
                <a:moveTo>
                  <a:pt x="1363664" y="0"/>
                </a:moveTo>
                <a:lnTo>
                  <a:pt x="2727328" y="1363664"/>
                </a:lnTo>
                <a:lnTo>
                  <a:pt x="1363664" y="2727328"/>
                </a:lnTo>
                <a:lnTo>
                  <a:pt x="0" y="1363664"/>
                </a:lnTo>
                <a:close/>
              </a:path>
            </a:pathLst>
          </a:custGeom>
        </p:spPr>
        <p:txBody>
          <a:bodyPr wrap="square">
            <a:noAutofit/>
          </a:bodyPr>
          <a:lstStyle/>
          <a:p>
            <a:endParaRPr lang="id-ID"/>
          </a:p>
        </p:txBody>
      </p:sp>
      <p:sp>
        <p:nvSpPr>
          <p:cNvPr id="11" name="Picture Placeholder 10">
            <a:extLst>
              <a:ext uri="{FF2B5EF4-FFF2-40B4-BE49-F238E27FC236}">
                <a16:creationId xmlns:a16="http://schemas.microsoft.com/office/drawing/2014/main" id="{97272936-795B-48DC-922A-DE795914B267}"/>
              </a:ext>
            </a:extLst>
          </p:cNvPr>
          <p:cNvSpPr>
            <a:spLocks noGrp="1"/>
          </p:cNvSpPr>
          <p:nvPr>
            <p:ph type="pic" sz="quarter" idx="15"/>
          </p:nvPr>
        </p:nvSpPr>
        <p:spPr>
          <a:xfrm>
            <a:off x="1692273" y="4487889"/>
            <a:ext cx="2727328" cy="2727328"/>
          </a:xfrm>
          <a:custGeom>
            <a:avLst/>
            <a:gdLst>
              <a:gd name="connsiteX0" fmla="*/ 1363664 w 2727328"/>
              <a:gd name="connsiteY0" fmla="*/ 0 h 2727328"/>
              <a:gd name="connsiteX1" fmla="*/ 2727328 w 2727328"/>
              <a:gd name="connsiteY1" fmla="*/ 1363664 h 2727328"/>
              <a:gd name="connsiteX2" fmla="*/ 1363664 w 2727328"/>
              <a:gd name="connsiteY2" fmla="*/ 2727328 h 2727328"/>
              <a:gd name="connsiteX3" fmla="*/ 0 w 2727328"/>
              <a:gd name="connsiteY3" fmla="*/ 1363664 h 2727328"/>
            </a:gdLst>
            <a:ahLst/>
            <a:cxnLst>
              <a:cxn ang="0">
                <a:pos x="connsiteX0" y="connsiteY0"/>
              </a:cxn>
              <a:cxn ang="0">
                <a:pos x="connsiteX1" y="connsiteY1"/>
              </a:cxn>
              <a:cxn ang="0">
                <a:pos x="connsiteX2" y="connsiteY2"/>
              </a:cxn>
              <a:cxn ang="0">
                <a:pos x="connsiteX3" y="connsiteY3"/>
              </a:cxn>
            </a:cxnLst>
            <a:rect l="l" t="t" r="r" b="b"/>
            <a:pathLst>
              <a:path w="2727328" h="2727328">
                <a:moveTo>
                  <a:pt x="1363664" y="0"/>
                </a:moveTo>
                <a:lnTo>
                  <a:pt x="2727328" y="1363664"/>
                </a:lnTo>
                <a:lnTo>
                  <a:pt x="1363664" y="2727328"/>
                </a:lnTo>
                <a:lnTo>
                  <a:pt x="0" y="1363664"/>
                </a:lnTo>
                <a:close/>
              </a:path>
            </a:pathLst>
          </a:custGeom>
        </p:spPr>
        <p:txBody>
          <a:bodyPr wrap="square">
            <a:noAutofit/>
          </a:bodyPr>
          <a:lstStyle/>
          <a:p>
            <a:endParaRPr lang="id-ID"/>
          </a:p>
        </p:txBody>
      </p:sp>
    </p:spTree>
    <p:extLst>
      <p:ext uri="{BB962C8B-B14F-4D97-AF65-F5344CB8AC3E}">
        <p14:creationId xmlns:p14="http://schemas.microsoft.com/office/powerpoint/2010/main" val="392402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05F4403C-D57B-4052-82D1-A286678B8AA9}"/>
              </a:ext>
            </a:extLst>
          </p:cNvPr>
          <p:cNvSpPr>
            <a:spLocks noGrp="1"/>
          </p:cNvSpPr>
          <p:nvPr>
            <p:ph type="pic" sz="quarter" idx="14"/>
          </p:nvPr>
        </p:nvSpPr>
        <p:spPr>
          <a:xfrm>
            <a:off x="8046720" y="2122792"/>
            <a:ext cx="4145280" cy="2612415"/>
          </a:xfrm>
          <a:prstGeom prst="rect">
            <a:avLst/>
          </a:prstGeom>
        </p:spPr>
        <p:txBody>
          <a:bodyPr/>
          <a:lstStyle>
            <a:lvl1pPr>
              <a:defRPr sz="1333">
                <a:latin typeface="Lato" panose="020F0502020204030203" pitchFamily="34" charset="0"/>
              </a:defRPr>
            </a:lvl1pPr>
          </a:lstStyle>
          <a:p>
            <a:endParaRPr lang="en-ID"/>
          </a:p>
        </p:txBody>
      </p:sp>
    </p:spTree>
    <p:extLst>
      <p:ext uri="{BB962C8B-B14F-4D97-AF65-F5344CB8AC3E}">
        <p14:creationId xmlns:p14="http://schemas.microsoft.com/office/powerpoint/2010/main" val="387725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91C3-A82B-4319-844B-5FA9CE9B057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87ACFEB5-A783-425B-B280-F5D97F147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0C98305-19D6-470F-B560-C1C3E189CCD3}"/>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1A7F7209-5D71-492D-8A79-293324DDA65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2923A2E-C8F5-4560-8ECC-348FD9C96BC8}"/>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7836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0FA2-B3CA-44AA-9421-8FEE38AC7A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F151E88A-DE22-42D2-AF21-9BE59F7D2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32B2E-B19C-4241-AB07-4FC291A3F2DE}"/>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965CCC04-3DC3-46EC-857D-786BCB62615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0374EBC7-AEA8-462F-9B07-01AC5DC7F03C}"/>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294508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F505-90B4-4CAD-96B8-0DA2606E7B87}"/>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3487F701-E679-4C41-B80B-D42F9C7BE4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4CA530DC-B39D-4D22-BA7A-19A3A771F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274244B5-DE59-4690-B7EF-88ECA4AB5E28}"/>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6" name="Footer Placeholder 5">
            <a:extLst>
              <a:ext uri="{FF2B5EF4-FFF2-40B4-BE49-F238E27FC236}">
                <a16:creationId xmlns:a16="http://schemas.microsoft.com/office/drawing/2014/main" id="{6580B140-DAAE-450C-B818-5C7FFB19369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99F08B7A-B88E-469E-AD02-A22EB0DCC703}"/>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61059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8BC7-B8C2-4CF1-90A8-D9742F459AAD}"/>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CD545E7E-D291-4316-990D-EE39B60B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EF729D-3F03-43F8-90F0-96D774D5F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A27A96E7-5780-46EF-820B-4759490AE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329E2-1D7A-42F5-952A-B9F780188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7146B5A-A43A-401B-BDB9-53179A51371D}"/>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8" name="Footer Placeholder 7">
            <a:extLst>
              <a:ext uri="{FF2B5EF4-FFF2-40B4-BE49-F238E27FC236}">
                <a16:creationId xmlns:a16="http://schemas.microsoft.com/office/drawing/2014/main" id="{CD844002-B904-48D7-97E8-1C6AB03B1D6E}"/>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5093E9EB-2EF3-4A54-8544-065CDFEA83AA}"/>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428190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BD0C-B22C-4F79-BB72-1721563767C6}"/>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B93D7DFE-9AB7-43EA-8B02-1CDF16C1F1D3}"/>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4" name="Footer Placeholder 3">
            <a:extLst>
              <a:ext uri="{FF2B5EF4-FFF2-40B4-BE49-F238E27FC236}">
                <a16:creationId xmlns:a16="http://schemas.microsoft.com/office/drawing/2014/main" id="{35F494D2-0459-4172-96EE-D92BDCBC2192}"/>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DE104283-7095-433F-B731-A9548B5D11A0}"/>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380025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23EA2-2B6A-436C-8080-0662431FB6ED}"/>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3" name="Footer Placeholder 2">
            <a:extLst>
              <a:ext uri="{FF2B5EF4-FFF2-40B4-BE49-F238E27FC236}">
                <a16:creationId xmlns:a16="http://schemas.microsoft.com/office/drawing/2014/main" id="{3B62A684-B129-41E4-A6E9-2C30CA81CF7F}"/>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3149D334-7910-4493-AE4E-63E71B843BBE}"/>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31745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6346-30B3-4684-BD91-9D4E603ED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D1A2A5B5-7627-4798-8802-343A6F508A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CB5D84B6-6341-443A-96DB-3E2B2DAD0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EA64A-7EE0-48ED-A45C-47763D17F3F0}"/>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6" name="Footer Placeholder 5">
            <a:extLst>
              <a:ext uri="{FF2B5EF4-FFF2-40B4-BE49-F238E27FC236}">
                <a16:creationId xmlns:a16="http://schemas.microsoft.com/office/drawing/2014/main" id="{7C318E2F-687C-4060-AAEB-F7C15C554429}"/>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EC496869-5604-4153-9B1D-164D9037F99C}"/>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141289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3FB3-9C7E-4C3D-B130-E3510174E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5E06F188-6F26-4A99-BBB1-8A7DAB01E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F6B29F33-7C75-44E7-ADAF-22BDA08AF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6FC54-0BAC-47E5-821F-8C65774B90FB}"/>
              </a:ext>
            </a:extLst>
          </p:cNvPr>
          <p:cNvSpPr>
            <a:spLocks noGrp="1"/>
          </p:cNvSpPr>
          <p:nvPr>
            <p:ph type="dt" sz="half" idx="10"/>
          </p:nvPr>
        </p:nvSpPr>
        <p:spPr/>
        <p:txBody>
          <a:bodyPr/>
          <a:lstStyle/>
          <a:p>
            <a:fld id="{33AA0690-A461-4EEE-9A54-7A27924A4848}" type="datetimeFigureOut">
              <a:rPr lang="id-ID" smtClean="0"/>
              <a:t>03/08/20</a:t>
            </a:fld>
            <a:endParaRPr lang="id-ID"/>
          </a:p>
        </p:txBody>
      </p:sp>
      <p:sp>
        <p:nvSpPr>
          <p:cNvPr id="6" name="Footer Placeholder 5">
            <a:extLst>
              <a:ext uri="{FF2B5EF4-FFF2-40B4-BE49-F238E27FC236}">
                <a16:creationId xmlns:a16="http://schemas.microsoft.com/office/drawing/2014/main" id="{0B2B8917-51A2-4809-A5D7-F069F0432FC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BBD0044F-74AC-41BE-A7F5-F21461AF93E6}"/>
              </a:ext>
            </a:extLst>
          </p:cNvPr>
          <p:cNvSpPr>
            <a:spLocks noGrp="1"/>
          </p:cNvSpPr>
          <p:nvPr>
            <p:ph type="sldNum" sz="quarter" idx="12"/>
          </p:nvPr>
        </p:nvSpPr>
        <p:spPr/>
        <p:txBody>
          <a:bodyPr/>
          <a:lstStyle/>
          <a:p>
            <a:fld id="{6BAF2C8B-5908-4584-9942-B661BB4DE2E1}" type="slidenum">
              <a:rPr lang="id-ID" smtClean="0"/>
              <a:t>‹#›</a:t>
            </a:fld>
            <a:endParaRPr lang="id-ID"/>
          </a:p>
        </p:txBody>
      </p:sp>
    </p:spTree>
    <p:extLst>
      <p:ext uri="{BB962C8B-B14F-4D97-AF65-F5344CB8AC3E}">
        <p14:creationId xmlns:p14="http://schemas.microsoft.com/office/powerpoint/2010/main" val="366198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2329F-A814-4F9C-B405-3452459BB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EF0BF8D-B4CF-46FB-A24E-AFBFFF36B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2803EE1-17B5-4A1D-8D1B-46EBFC109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A0690-A461-4EEE-9A54-7A27924A4848}" type="datetimeFigureOut">
              <a:rPr lang="id-ID" smtClean="0"/>
              <a:t>03/08/20</a:t>
            </a:fld>
            <a:endParaRPr lang="id-ID"/>
          </a:p>
        </p:txBody>
      </p:sp>
      <p:sp>
        <p:nvSpPr>
          <p:cNvPr id="5" name="Footer Placeholder 4">
            <a:extLst>
              <a:ext uri="{FF2B5EF4-FFF2-40B4-BE49-F238E27FC236}">
                <a16:creationId xmlns:a16="http://schemas.microsoft.com/office/drawing/2014/main" id="{BAE5FCB9-3060-4656-B60F-FF69CF8E1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0A73ACC3-2CF6-4EFA-B3DD-BB9A7E8AD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F2C8B-5908-4584-9942-B661BB4DE2E1}" type="slidenum">
              <a:rPr lang="id-ID" smtClean="0"/>
              <a:t>‹#›</a:t>
            </a:fld>
            <a:endParaRPr lang="id-ID"/>
          </a:p>
        </p:txBody>
      </p:sp>
    </p:spTree>
    <p:extLst>
      <p:ext uri="{BB962C8B-B14F-4D97-AF65-F5344CB8AC3E}">
        <p14:creationId xmlns:p14="http://schemas.microsoft.com/office/powerpoint/2010/main" val="400912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2B3AE7-40EA-4630-8325-5E8BB99EE9C1}"/>
              </a:ext>
            </a:extLst>
          </p:cNvPr>
          <p:cNvSpPr txBox="1"/>
          <p:nvPr/>
        </p:nvSpPr>
        <p:spPr>
          <a:xfrm>
            <a:off x="242807" y="2012941"/>
            <a:ext cx="5107561" cy="3139321"/>
          </a:xfrm>
          <a:prstGeom prst="rect">
            <a:avLst/>
          </a:prstGeom>
          <a:noFill/>
        </p:spPr>
        <p:txBody>
          <a:bodyPr wrap="square" rtlCol="0">
            <a:spAutoFit/>
          </a:bodyPr>
          <a:lstStyle/>
          <a:p>
            <a:r>
              <a:rPr lang="id-ID" sz="6600" b="1" spc="600" dirty="0">
                <a:solidFill>
                  <a:schemeClr val="bg1"/>
                </a:solidFill>
                <a:latin typeface="Agency FB" panose="020B0503020202020204" pitchFamily="34" charset="0"/>
              </a:rPr>
              <a:t>HOW TO START</a:t>
            </a:r>
          </a:p>
          <a:p>
            <a:r>
              <a:rPr lang="id-ID" sz="6600" b="1" spc="600" dirty="0" err="1">
                <a:solidFill>
                  <a:schemeClr val="bg1"/>
                </a:solidFill>
                <a:latin typeface="Agency FB" panose="020B0503020202020204" pitchFamily="34" charset="0"/>
              </a:rPr>
              <a:t>A</a:t>
            </a:r>
            <a:r>
              <a:rPr lang="id-ID" sz="6600" b="1" spc="600" dirty="0">
                <a:solidFill>
                  <a:schemeClr val="bg1"/>
                </a:solidFill>
                <a:latin typeface="Agency FB" panose="020B0503020202020204" pitchFamily="34" charset="0"/>
              </a:rPr>
              <a:t> P7 CLUB</a:t>
            </a:r>
          </a:p>
        </p:txBody>
      </p:sp>
      <p:sp>
        <p:nvSpPr>
          <p:cNvPr id="6" name="Frame 5">
            <a:extLst>
              <a:ext uri="{FF2B5EF4-FFF2-40B4-BE49-F238E27FC236}">
                <a16:creationId xmlns:a16="http://schemas.microsoft.com/office/drawing/2014/main" id="{C0E315C3-739E-4C28-B829-4E820EE98811}"/>
              </a:ext>
            </a:extLst>
          </p:cNvPr>
          <p:cNvSpPr/>
          <p:nvPr/>
        </p:nvSpPr>
        <p:spPr>
          <a:xfrm>
            <a:off x="0" y="0"/>
            <a:ext cx="12192000" cy="6858000"/>
          </a:xfrm>
          <a:prstGeom prst="frame">
            <a:avLst>
              <a:gd name="adj1" fmla="val 12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7" name="Rectangle 6">
            <a:extLst>
              <a:ext uri="{FF2B5EF4-FFF2-40B4-BE49-F238E27FC236}">
                <a16:creationId xmlns:a16="http://schemas.microsoft.com/office/drawing/2014/main" id="{205D5B68-0071-4722-922B-C5F9A4CFAB24}"/>
              </a:ext>
            </a:extLst>
          </p:cNvPr>
          <p:cNvSpPr/>
          <p:nvPr/>
        </p:nvSpPr>
        <p:spPr>
          <a:xfrm>
            <a:off x="10529522" y="6286921"/>
            <a:ext cx="1475354" cy="38858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Poppins ExtraLight" panose="00000300000000000000" pitchFamily="50" charset="0"/>
                <a:cs typeface="Poppins ExtraLight" panose="00000300000000000000" pitchFamily="50" charset="0"/>
              </a:rPr>
              <a:t>@P7CLUBS</a:t>
            </a:r>
          </a:p>
        </p:txBody>
      </p:sp>
      <p:sp>
        <p:nvSpPr>
          <p:cNvPr id="12" name="Rectangle 11">
            <a:extLst>
              <a:ext uri="{FF2B5EF4-FFF2-40B4-BE49-F238E27FC236}">
                <a16:creationId xmlns:a16="http://schemas.microsoft.com/office/drawing/2014/main" id="{356AD953-35BB-4A1E-89F1-0AA100D9C3A4}"/>
              </a:ext>
            </a:extLst>
          </p:cNvPr>
          <p:cNvSpPr/>
          <p:nvPr/>
        </p:nvSpPr>
        <p:spPr>
          <a:xfrm>
            <a:off x="2617295" y="-141872"/>
            <a:ext cx="6492557" cy="1631216"/>
          </a:xfrm>
          <a:prstGeom prst="rect">
            <a:avLst/>
          </a:prstGeom>
        </p:spPr>
        <p:txBody>
          <a:bodyPr wrap="square">
            <a:spAutoFit/>
          </a:bodyPr>
          <a:lstStyle/>
          <a:p>
            <a:r>
              <a:rPr lang="id-ID" sz="10000" b="1" spc="600" dirty="0">
                <a:solidFill>
                  <a:schemeClr val="bg1">
                    <a:alpha val="10000"/>
                  </a:schemeClr>
                </a:solidFill>
                <a:latin typeface="Agency FB" panose="020B0503020202020204" pitchFamily="34" charset="0"/>
              </a:rPr>
              <a:t>2020-2021</a:t>
            </a:r>
            <a:endParaRPr lang="id-ID" sz="10000" dirty="0">
              <a:solidFill>
                <a:schemeClr val="bg1">
                  <a:alpha val="10000"/>
                </a:schemeClr>
              </a:solidFill>
            </a:endParaRPr>
          </a:p>
        </p:txBody>
      </p:sp>
      <p:grpSp>
        <p:nvGrpSpPr>
          <p:cNvPr id="13" name="Group 12">
            <a:extLst>
              <a:ext uri="{FF2B5EF4-FFF2-40B4-BE49-F238E27FC236}">
                <a16:creationId xmlns:a16="http://schemas.microsoft.com/office/drawing/2014/main" id="{20D97BBA-112B-4C78-8AC1-CCFE13925B6F}"/>
              </a:ext>
            </a:extLst>
          </p:cNvPr>
          <p:cNvGrpSpPr/>
          <p:nvPr/>
        </p:nvGrpSpPr>
        <p:grpSpPr>
          <a:xfrm>
            <a:off x="242807" y="243464"/>
            <a:ext cx="11706386" cy="6432043"/>
            <a:chOff x="242807" y="243464"/>
            <a:chExt cx="11706386" cy="6432043"/>
          </a:xfrm>
        </p:grpSpPr>
        <p:sp>
          <p:nvSpPr>
            <p:cNvPr id="14" name="TextBox 13">
              <a:extLst>
                <a:ext uri="{FF2B5EF4-FFF2-40B4-BE49-F238E27FC236}">
                  <a16:creationId xmlns:a16="http://schemas.microsoft.com/office/drawing/2014/main" id="{A52C5429-72D3-47C1-960A-69688D9C221E}"/>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55000"/>
                    </a:schemeClr>
                  </a:solidFill>
                  <a:latin typeface="Poppins ExtraLight" panose="00000300000000000000" pitchFamily="50" charset="0"/>
                  <a:ea typeface="Roboto" charset="0"/>
                  <a:cs typeface="Poppins ExtraLight" panose="00000300000000000000" pitchFamily="50" charset="0"/>
                </a:rPr>
                <a:t>P7CLUBS.COM</a:t>
              </a:r>
            </a:p>
          </p:txBody>
        </p:sp>
        <p:sp>
          <p:nvSpPr>
            <p:cNvPr id="15" name="TextBox 14">
              <a:extLst>
                <a:ext uri="{FF2B5EF4-FFF2-40B4-BE49-F238E27FC236}">
                  <a16:creationId xmlns:a16="http://schemas.microsoft.com/office/drawing/2014/main" id="{F4D5AD7F-E2E9-4134-81D9-7D26F46BC868}"/>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55000"/>
                    </a:schemeClr>
                  </a:solidFill>
                  <a:latin typeface="Poppins ExtraLight" panose="00000300000000000000" pitchFamily="50" charset="0"/>
                  <a:ea typeface="Roboto" charset="0"/>
                  <a:cs typeface="Poppins ExtraLight" panose="00000300000000000000" pitchFamily="50" charset="0"/>
                </a:rPr>
                <a:t>P7CLUBS.COM</a:t>
              </a:r>
            </a:p>
          </p:txBody>
        </p:sp>
      </p:grpSp>
    </p:spTree>
    <p:extLst>
      <p:ext uri="{BB962C8B-B14F-4D97-AF65-F5344CB8AC3E}">
        <p14:creationId xmlns:p14="http://schemas.microsoft.com/office/powerpoint/2010/main" val="311397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42CEF6-05C2-4002-B7EF-8CC1335ED8CB}"/>
              </a:ext>
            </a:extLst>
          </p:cNvPr>
          <p:cNvSpPr>
            <a:spLocks noGrp="1"/>
          </p:cNvSpPr>
          <p:nvPr>
            <p:ph type="pic" sz="quarter" idx="10"/>
          </p:nvPr>
        </p:nvSpPr>
        <p:spPr>
          <a:blipFill>
            <a:blip r:embed="rId2"/>
            <a:stretch>
              <a:fillRect/>
            </a:stretch>
          </a:blipFill>
        </p:spPr>
      </p:sp>
      <p:sp>
        <p:nvSpPr>
          <p:cNvPr id="8" name="Rectangle 7">
            <a:extLst>
              <a:ext uri="{FF2B5EF4-FFF2-40B4-BE49-F238E27FC236}">
                <a16:creationId xmlns:a16="http://schemas.microsoft.com/office/drawing/2014/main" id="{33D18F97-8C7E-49A5-AC26-341C2A8C753D}"/>
              </a:ext>
            </a:extLst>
          </p:cNvPr>
          <p:cNvSpPr/>
          <p:nvPr/>
        </p:nvSpPr>
        <p:spPr>
          <a:xfrm>
            <a:off x="7563173" y="0"/>
            <a:ext cx="3797085" cy="6858000"/>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Rounded Corners 1">
            <a:extLst>
              <a:ext uri="{FF2B5EF4-FFF2-40B4-BE49-F238E27FC236}">
                <a16:creationId xmlns:a16="http://schemas.microsoft.com/office/drawing/2014/main" id="{F98C30B3-9499-4C39-B95F-2E89410564C5}"/>
              </a:ext>
            </a:extLst>
          </p:cNvPr>
          <p:cNvSpPr/>
          <p:nvPr/>
        </p:nvSpPr>
        <p:spPr>
          <a:xfrm rot="2700000">
            <a:off x="3979591" y="735987"/>
            <a:ext cx="1593273" cy="1593273"/>
          </a:xfrm>
          <a:prstGeom prst="roundRect">
            <a:avLst>
              <a:gd name="adj" fmla="val 36667"/>
            </a:avLst>
          </a:prstGeom>
          <a:solidFill>
            <a:srgbClr val="9D3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CCD21DB8-21E4-48F0-A55C-FDFE5467A827}"/>
              </a:ext>
            </a:extLst>
          </p:cNvPr>
          <p:cNvSpPr txBox="1"/>
          <p:nvPr/>
        </p:nvSpPr>
        <p:spPr>
          <a:xfrm>
            <a:off x="6490638" y="1206527"/>
            <a:ext cx="2839342" cy="1569660"/>
          </a:xfrm>
          <a:prstGeom prst="rect">
            <a:avLst/>
          </a:prstGeom>
          <a:noFill/>
        </p:spPr>
        <p:txBody>
          <a:bodyPr wrap="square" rtlCol="0">
            <a:spAutoFit/>
          </a:bodyPr>
          <a:lstStyle/>
          <a:p>
            <a:r>
              <a:rPr lang="id-ID" sz="4800" b="1" spc="600" dirty="0">
                <a:solidFill>
                  <a:schemeClr val="bg1"/>
                </a:solidFill>
                <a:latin typeface="Agency FB" panose="020B0503020202020204" pitchFamily="34" charset="0"/>
              </a:rPr>
              <a:t>PRAY &amp;</a:t>
            </a:r>
            <a:r>
              <a:rPr lang="id-ID" sz="4800" b="1" spc="600" dirty="0">
                <a:solidFill>
                  <a:schemeClr val="accent1"/>
                </a:solidFill>
                <a:latin typeface="Agency FB" panose="020B0503020202020204" pitchFamily="34" charset="0"/>
              </a:rPr>
              <a:t> </a:t>
            </a:r>
            <a:r>
              <a:rPr lang="id-ID" sz="4800" b="1" spc="600" dirty="0">
                <a:solidFill>
                  <a:srgbClr val="AAAB34"/>
                </a:solidFill>
                <a:latin typeface="Agency FB" panose="020B0503020202020204" pitchFamily="34" charset="0"/>
              </a:rPr>
              <a:t>PARTNER</a:t>
            </a:r>
          </a:p>
        </p:txBody>
      </p:sp>
      <p:sp>
        <p:nvSpPr>
          <p:cNvPr id="11" name="TextBox 10">
            <a:extLst>
              <a:ext uri="{FF2B5EF4-FFF2-40B4-BE49-F238E27FC236}">
                <a16:creationId xmlns:a16="http://schemas.microsoft.com/office/drawing/2014/main" id="{287E31A1-4F9D-4900-B5BD-152CCF799150}"/>
              </a:ext>
            </a:extLst>
          </p:cNvPr>
          <p:cNvSpPr txBox="1"/>
          <p:nvPr/>
        </p:nvSpPr>
        <p:spPr>
          <a:xfrm>
            <a:off x="6490638" y="2776187"/>
            <a:ext cx="2600071" cy="276999"/>
          </a:xfrm>
          <a:prstGeom prst="rect">
            <a:avLst/>
          </a:prstGeom>
          <a:noFill/>
        </p:spPr>
        <p:txBody>
          <a:bodyPr wrap="none" rtlCol="0">
            <a:spAutoFit/>
          </a:bodyPr>
          <a:lstStyle/>
          <a:p>
            <a:r>
              <a:rPr lang="en-US" sz="1200" b="1" dirty="0">
                <a:solidFill>
                  <a:srgbClr val="AAAB34"/>
                </a:solidFill>
                <a:latin typeface="Poppins ExtraLight" panose="00000300000000000000" pitchFamily="50" charset="0"/>
                <a:ea typeface="Roboto Slab Light" charset="0"/>
                <a:cs typeface="Poppins ExtraLight" panose="00000300000000000000" pitchFamily="50" charset="0"/>
              </a:rPr>
              <a:t>WITH YOUR PASTOR / YOUTH PASTOR</a:t>
            </a:r>
          </a:p>
        </p:txBody>
      </p:sp>
      <p:sp>
        <p:nvSpPr>
          <p:cNvPr id="12" name="TextBox 11">
            <a:extLst>
              <a:ext uri="{FF2B5EF4-FFF2-40B4-BE49-F238E27FC236}">
                <a16:creationId xmlns:a16="http://schemas.microsoft.com/office/drawing/2014/main" id="{49F3484D-ABFA-47FF-8928-169FDADD7EFE}"/>
              </a:ext>
            </a:extLst>
          </p:cNvPr>
          <p:cNvSpPr txBox="1"/>
          <p:nvPr/>
        </p:nvSpPr>
        <p:spPr>
          <a:xfrm>
            <a:off x="6490638" y="3302633"/>
            <a:ext cx="4501273" cy="2480294"/>
          </a:xfrm>
          <a:prstGeom prst="rect">
            <a:avLst/>
          </a:prstGeom>
          <a:noFill/>
        </p:spPr>
        <p:txBody>
          <a:bodyPr wrap="square" rtlCol="0">
            <a:spAutoFit/>
          </a:bodyPr>
          <a:lstStyle/>
          <a:p>
            <a:pPr>
              <a:lnSpc>
                <a:spcPct val="150000"/>
              </a:lnSpc>
            </a:pPr>
            <a:r>
              <a:rPr lang="en-US" sz="1500" dirty="0">
                <a:solidFill>
                  <a:schemeClr val="bg1"/>
                </a:solidFill>
              </a:rPr>
              <a:t>Pray that God will give you direction and wisdom as your start your club. Pray for your school administration to embrace your club, for students to be hungry and open to attend your club, and for God to prepare the way for you. Be sure to partner with your spiritual leaders (youth pastor, youth leaders, pastor, </a:t>
            </a:r>
            <a:r>
              <a:rPr lang="en-US" sz="1500" dirty="0" err="1">
                <a:solidFill>
                  <a:schemeClr val="bg1"/>
                </a:solidFill>
              </a:rPr>
              <a:t>etc</a:t>
            </a:r>
            <a:r>
              <a:rPr lang="en-US" sz="1500" dirty="0">
                <a:solidFill>
                  <a:schemeClr val="bg1"/>
                </a:solidFill>
              </a:rPr>
              <a:t>) for their help and support.</a:t>
            </a:r>
            <a:endParaRPr lang="en-US" sz="1500" dirty="0">
              <a:solidFill>
                <a:schemeClr val="bg1"/>
              </a:solidFill>
              <a:latin typeface="Poppins ExtraLight" panose="00000300000000000000" pitchFamily="50" charset="0"/>
              <a:ea typeface="Roboto" charset="0"/>
              <a:cs typeface="Poppins ExtraLight" panose="00000300000000000000" pitchFamily="50" charset="0"/>
            </a:endParaRPr>
          </a:p>
        </p:txBody>
      </p:sp>
      <p:sp>
        <p:nvSpPr>
          <p:cNvPr id="13" name="Rectangle 12">
            <a:extLst>
              <a:ext uri="{FF2B5EF4-FFF2-40B4-BE49-F238E27FC236}">
                <a16:creationId xmlns:a16="http://schemas.microsoft.com/office/drawing/2014/main" id="{5E8CEC48-E946-4B57-B46B-29FE0E486F68}"/>
              </a:ext>
            </a:extLst>
          </p:cNvPr>
          <p:cNvSpPr/>
          <p:nvPr/>
        </p:nvSpPr>
        <p:spPr>
          <a:xfrm rot="1800000">
            <a:off x="11259353" y="5921489"/>
            <a:ext cx="422398" cy="1182949"/>
          </a:xfrm>
          <a:prstGeom prst="rect">
            <a:avLst/>
          </a:prstGeom>
          <a:solidFill>
            <a:srgbClr val="AAA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a:extLst>
              <a:ext uri="{FF2B5EF4-FFF2-40B4-BE49-F238E27FC236}">
                <a16:creationId xmlns:a16="http://schemas.microsoft.com/office/drawing/2014/main" id="{EBED87EA-1623-4413-8F5D-8570EACBFD72}"/>
              </a:ext>
            </a:extLst>
          </p:cNvPr>
          <p:cNvSpPr/>
          <p:nvPr/>
        </p:nvSpPr>
        <p:spPr>
          <a:xfrm>
            <a:off x="6510886" y="6119059"/>
            <a:ext cx="2198611" cy="465084"/>
          </a:xfrm>
          <a:prstGeom prst="rect">
            <a:avLst/>
          </a:prstGeom>
          <a:solidFill>
            <a:srgbClr val="AAA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Poppins ExtraLight" panose="00000300000000000000" pitchFamily="50" charset="0"/>
                <a:cs typeface="Poppins ExtraLight" panose="00000300000000000000" pitchFamily="50" charset="0"/>
              </a:rPr>
              <a:t>PRAY / PARTNER</a:t>
            </a:r>
          </a:p>
        </p:txBody>
      </p:sp>
      <p:grpSp>
        <p:nvGrpSpPr>
          <p:cNvPr id="7" name="Group 6">
            <a:extLst>
              <a:ext uri="{FF2B5EF4-FFF2-40B4-BE49-F238E27FC236}">
                <a16:creationId xmlns:a16="http://schemas.microsoft.com/office/drawing/2014/main" id="{28FD0761-47A5-47B2-8191-300A071EA979}"/>
              </a:ext>
            </a:extLst>
          </p:cNvPr>
          <p:cNvGrpSpPr/>
          <p:nvPr/>
        </p:nvGrpSpPr>
        <p:grpSpPr>
          <a:xfrm>
            <a:off x="242807" y="243464"/>
            <a:ext cx="11706386" cy="6432043"/>
            <a:chOff x="242807" y="243464"/>
            <a:chExt cx="11706386" cy="6432043"/>
          </a:xfrm>
        </p:grpSpPr>
        <p:sp>
          <p:nvSpPr>
            <p:cNvPr id="15" name="TextBox 14">
              <a:extLst>
                <a:ext uri="{FF2B5EF4-FFF2-40B4-BE49-F238E27FC236}">
                  <a16:creationId xmlns:a16="http://schemas.microsoft.com/office/drawing/2014/main" id="{5BF1C271-8B0C-4AE5-BA50-601D385DFFE2}"/>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P7CLUBS.COM</a:t>
              </a:r>
            </a:p>
          </p:txBody>
        </p:sp>
        <p:sp>
          <p:nvSpPr>
            <p:cNvPr id="16" name="TextBox 15">
              <a:extLst>
                <a:ext uri="{FF2B5EF4-FFF2-40B4-BE49-F238E27FC236}">
                  <a16:creationId xmlns:a16="http://schemas.microsoft.com/office/drawing/2014/main" id="{AA23321E-AE5C-40A6-A3B6-823D0CF002A5}"/>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A Wonderful Serenity</a:t>
              </a:r>
            </a:p>
          </p:txBody>
        </p:sp>
      </p:grpSp>
      <p:sp>
        <p:nvSpPr>
          <p:cNvPr id="18" name="TextBox 17">
            <a:extLst>
              <a:ext uri="{FF2B5EF4-FFF2-40B4-BE49-F238E27FC236}">
                <a16:creationId xmlns:a16="http://schemas.microsoft.com/office/drawing/2014/main" id="{212D8B3C-B29F-4D87-90A8-F10F8AD396AC}"/>
              </a:ext>
            </a:extLst>
          </p:cNvPr>
          <p:cNvSpPr txBox="1"/>
          <p:nvPr/>
        </p:nvSpPr>
        <p:spPr>
          <a:xfrm>
            <a:off x="4088541" y="1206527"/>
            <a:ext cx="1435442" cy="646331"/>
          </a:xfrm>
          <a:prstGeom prst="rect">
            <a:avLst/>
          </a:prstGeom>
          <a:noFill/>
        </p:spPr>
        <p:txBody>
          <a:bodyPr wrap="square" rtlCol="0">
            <a:spAutoFit/>
          </a:bodyPr>
          <a:lstStyle/>
          <a:p>
            <a:pPr algn="ctr"/>
            <a:r>
              <a:rPr lang="id-ID" sz="3600" b="1" dirty="0">
                <a:solidFill>
                  <a:schemeClr val="bg1"/>
                </a:solidFill>
                <a:latin typeface="Agency FB" panose="020B0503020202020204" pitchFamily="34" charset="0"/>
              </a:rPr>
              <a:t>1.</a:t>
            </a:r>
            <a:endParaRPr lang="id-ID" sz="3600" b="1"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56558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AF6543-43AB-4325-A2B7-47A3CDE2F4EC}"/>
              </a:ext>
            </a:extLst>
          </p:cNvPr>
          <p:cNvSpPr>
            <a:spLocks noGrp="1"/>
          </p:cNvSpPr>
          <p:nvPr>
            <p:ph type="pic" sz="quarter" idx="10"/>
          </p:nvPr>
        </p:nvSpPr>
        <p:spPr/>
      </p:sp>
      <p:sp>
        <p:nvSpPr>
          <p:cNvPr id="22" name="Rectangle 21">
            <a:extLst>
              <a:ext uri="{FF2B5EF4-FFF2-40B4-BE49-F238E27FC236}">
                <a16:creationId xmlns:a16="http://schemas.microsoft.com/office/drawing/2014/main" id="{200145A6-3F90-4B89-A8D8-37855CFFD76B}"/>
              </a:ext>
            </a:extLst>
          </p:cNvPr>
          <p:cNvSpPr/>
          <p:nvPr/>
        </p:nvSpPr>
        <p:spPr>
          <a:xfrm>
            <a:off x="7563173" y="0"/>
            <a:ext cx="3797085" cy="6858000"/>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Isosceles Triangle 12">
            <a:extLst>
              <a:ext uri="{FF2B5EF4-FFF2-40B4-BE49-F238E27FC236}">
                <a16:creationId xmlns:a16="http://schemas.microsoft.com/office/drawing/2014/main" id="{ECD2FCF1-E160-4A00-BEA6-29069E06201C}"/>
              </a:ext>
            </a:extLst>
          </p:cNvPr>
          <p:cNvSpPr/>
          <p:nvPr/>
        </p:nvSpPr>
        <p:spPr>
          <a:xfrm>
            <a:off x="5869857" y="6635740"/>
            <a:ext cx="452284" cy="2222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accent6"/>
              </a:solidFill>
            </a:endParaRPr>
          </a:p>
        </p:txBody>
      </p:sp>
      <p:sp>
        <p:nvSpPr>
          <p:cNvPr id="8" name="Rectangle: Rounded Corners 7">
            <a:extLst>
              <a:ext uri="{FF2B5EF4-FFF2-40B4-BE49-F238E27FC236}">
                <a16:creationId xmlns:a16="http://schemas.microsoft.com/office/drawing/2014/main" id="{6D7A95B6-71AF-437F-A735-D571B6D288F7}"/>
              </a:ext>
            </a:extLst>
          </p:cNvPr>
          <p:cNvSpPr/>
          <p:nvPr/>
        </p:nvSpPr>
        <p:spPr>
          <a:xfrm rot="2700000">
            <a:off x="1773691" y="591294"/>
            <a:ext cx="1593273" cy="1593273"/>
          </a:xfrm>
          <a:prstGeom prst="roundRect">
            <a:avLst>
              <a:gd name="adj" fmla="val 36667"/>
            </a:avLst>
          </a:prstGeom>
          <a:solidFill>
            <a:srgbClr val="569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Rounded Corners 8">
            <a:extLst>
              <a:ext uri="{FF2B5EF4-FFF2-40B4-BE49-F238E27FC236}">
                <a16:creationId xmlns:a16="http://schemas.microsoft.com/office/drawing/2014/main" id="{2038836C-941B-4F61-88C4-B80E649809D7}"/>
              </a:ext>
            </a:extLst>
          </p:cNvPr>
          <p:cNvSpPr/>
          <p:nvPr/>
        </p:nvSpPr>
        <p:spPr>
          <a:xfrm rot="2700000">
            <a:off x="8825034" y="558030"/>
            <a:ext cx="1593273" cy="1593273"/>
          </a:xfrm>
          <a:prstGeom prst="roundRect">
            <a:avLst>
              <a:gd name="adj" fmla="val 36667"/>
            </a:avLst>
          </a:prstGeom>
          <a:solidFill>
            <a:srgbClr val="569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693CB"/>
              </a:solidFill>
            </a:endParaRPr>
          </a:p>
        </p:txBody>
      </p:sp>
      <p:sp>
        <p:nvSpPr>
          <p:cNvPr id="11" name="TextBox 10">
            <a:extLst>
              <a:ext uri="{FF2B5EF4-FFF2-40B4-BE49-F238E27FC236}">
                <a16:creationId xmlns:a16="http://schemas.microsoft.com/office/drawing/2014/main" id="{0CABC30F-1A04-4C36-8ED4-35B73D8697BA}"/>
              </a:ext>
            </a:extLst>
          </p:cNvPr>
          <p:cNvSpPr txBox="1"/>
          <p:nvPr/>
        </p:nvSpPr>
        <p:spPr>
          <a:xfrm>
            <a:off x="2461843" y="3221307"/>
            <a:ext cx="2839342" cy="1569660"/>
          </a:xfrm>
          <a:prstGeom prst="rect">
            <a:avLst/>
          </a:prstGeom>
          <a:noFill/>
        </p:spPr>
        <p:txBody>
          <a:bodyPr wrap="square" rtlCol="0">
            <a:spAutoFit/>
          </a:bodyPr>
          <a:lstStyle/>
          <a:p>
            <a:r>
              <a:rPr lang="id-ID" sz="4800" b="1" spc="600" dirty="0">
                <a:solidFill>
                  <a:schemeClr val="bg1"/>
                </a:solidFill>
                <a:latin typeface="Agency FB" panose="020B0503020202020204" pitchFamily="34" charset="0"/>
              </a:rPr>
              <a:t>PLAN &amp;</a:t>
            </a:r>
            <a:r>
              <a:rPr lang="id-ID" sz="4800" b="1" spc="600" dirty="0">
                <a:solidFill>
                  <a:schemeClr val="accent1"/>
                </a:solidFill>
                <a:latin typeface="Agency FB" panose="020B0503020202020204" pitchFamily="34" charset="0"/>
              </a:rPr>
              <a:t> </a:t>
            </a:r>
            <a:r>
              <a:rPr lang="id-ID" sz="4800" b="1" spc="600" dirty="0">
                <a:solidFill>
                  <a:srgbClr val="5693CB"/>
                </a:solidFill>
                <a:latin typeface="Agency FB" panose="020B0503020202020204" pitchFamily="34" charset="0"/>
              </a:rPr>
              <a:t>PRESENT</a:t>
            </a:r>
          </a:p>
        </p:txBody>
      </p:sp>
      <p:sp>
        <p:nvSpPr>
          <p:cNvPr id="12" name="TextBox 11">
            <a:extLst>
              <a:ext uri="{FF2B5EF4-FFF2-40B4-BE49-F238E27FC236}">
                <a16:creationId xmlns:a16="http://schemas.microsoft.com/office/drawing/2014/main" id="{4479C586-A292-4056-B392-6E480F023FDD}"/>
              </a:ext>
            </a:extLst>
          </p:cNvPr>
          <p:cNvSpPr txBox="1"/>
          <p:nvPr/>
        </p:nvSpPr>
        <p:spPr>
          <a:xfrm>
            <a:off x="2481395" y="4929848"/>
            <a:ext cx="2685737" cy="338554"/>
          </a:xfrm>
          <a:prstGeom prst="rect">
            <a:avLst/>
          </a:prstGeom>
          <a:noFill/>
        </p:spPr>
        <p:txBody>
          <a:bodyPr wrap="square" rtlCol="0">
            <a:spAutoFit/>
          </a:bodyPr>
          <a:lstStyle/>
          <a:p>
            <a:r>
              <a:rPr lang="en-US" sz="1600" b="1" dirty="0">
                <a:solidFill>
                  <a:srgbClr val="CD892D"/>
                </a:solidFill>
                <a:latin typeface="Poppins ExtraLight" panose="00000300000000000000" pitchFamily="50" charset="0"/>
                <a:ea typeface="Roboto Slab Light" charset="0"/>
                <a:cs typeface="Poppins ExtraLight" panose="00000300000000000000" pitchFamily="50" charset="0"/>
              </a:rPr>
              <a:t>THIS IS 90% OF THE WORK!</a:t>
            </a:r>
          </a:p>
        </p:txBody>
      </p:sp>
      <p:sp>
        <p:nvSpPr>
          <p:cNvPr id="14" name="TextBox 13">
            <a:extLst>
              <a:ext uri="{FF2B5EF4-FFF2-40B4-BE49-F238E27FC236}">
                <a16:creationId xmlns:a16="http://schemas.microsoft.com/office/drawing/2014/main" id="{D8E814D0-707A-4DEB-AAF5-6DD1C83DC417}"/>
              </a:ext>
            </a:extLst>
          </p:cNvPr>
          <p:cNvSpPr txBox="1"/>
          <p:nvPr/>
        </p:nvSpPr>
        <p:spPr>
          <a:xfrm>
            <a:off x="5756068" y="3221307"/>
            <a:ext cx="4079205" cy="2826543"/>
          </a:xfrm>
          <a:prstGeom prst="rect">
            <a:avLst/>
          </a:prstGeom>
          <a:noFill/>
        </p:spPr>
        <p:txBody>
          <a:bodyPr wrap="square" rtlCol="0">
            <a:spAutoFit/>
          </a:bodyPr>
          <a:lstStyle/>
          <a:p>
            <a:pPr>
              <a:lnSpc>
                <a:spcPct val="150000"/>
              </a:lnSpc>
            </a:pPr>
            <a:r>
              <a:rPr lang="en-US" sz="1500" dirty="0">
                <a:solidFill>
                  <a:schemeClr val="bg1"/>
                </a:solidFill>
              </a:rPr>
              <a:t>We will help you by providing all the help and assistance necessary to ensure you have everything you need to get your club approved by your school and to launch it.</a:t>
            </a:r>
          </a:p>
          <a:p>
            <a:pPr>
              <a:lnSpc>
                <a:spcPct val="150000"/>
              </a:lnSpc>
            </a:pPr>
            <a:endParaRPr lang="en-US" sz="1500" dirty="0">
              <a:solidFill>
                <a:schemeClr val="bg1"/>
              </a:solidFill>
              <a:latin typeface="Poppins ExtraLight" panose="00000300000000000000" pitchFamily="50" charset="0"/>
              <a:ea typeface="Roboto" charset="0"/>
              <a:cs typeface="Poppins ExtraLight" panose="00000300000000000000" pitchFamily="50" charset="0"/>
            </a:endParaRPr>
          </a:p>
          <a:p>
            <a:pPr>
              <a:lnSpc>
                <a:spcPct val="150000"/>
              </a:lnSpc>
            </a:pPr>
            <a:r>
              <a:rPr lang="en-US" sz="1500" dirty="0">
                <a:solidFill>
                  <a:schemeClr val="bg1"/>
                </a:solidFill>
                <a:latin typeface="Poppins ExtraLight" panose="00000300000000000000" pitchFamily="50" charset="0"/>
                <a:ea typeface="Roboto" charset="0"/>
                <a:cs typeface="Poppins ExtraLight" panose="00000300000000000000" pitchFamily="50" charset="0"/>
              </a:rPr>
              <a:t>Student interest list, letter to school, proposal, charter/constitution, meeting with principal, etc. These resources are available at p7clubs.com</a:t>
            </a:r>
          </a:p>
        </p:txBody>
      </p:sp>
      <p:grpSp>
        <p:nvGrpSpPr>
          <p:cNvPr id="17" name="Group 16">
            <a:extLst>
              <a:ext uri="{FF2B5EF4-FFF2-40B4-BE49-F238E27FC236}">
                <a16:creationId xmlns:a16="http://schemas.microsoft.com/office/drawing/2014/main" id="{1927BBF2-40C0-41A7-BD7F-DD4A55080DB3}"/>
              </a:ext>
            </a:extLst>
          </p:cNvPr>
          <p:cNvGrpSpPr/>
          <p:nvPr/>
        </p:nvGrpSpPr>
        <p:grpSpPr>
          <a:xfrm>
            <a:off x="242807" y="243464"/>
            <a:ext cx="11706386" cy="6432043"/>
            <a:chOff x="242807" y="243464"/>
            <a:chExt cx="11706386" cy="6432043"/>
          </a:xfrm>
        </p:grpSpPr>
        <p:sp>
          <p:nvSpPr>
            <p:cNvPr id="18" name="TextBox 17">
              <a:extLst>
                <a:ext uri="{FF2B5EF4-FFF2-40B4-BE49-F238E27FC236}">
                  <a16:creationId xmlns:a16="http://schemas.microsoft.com/office/drawing/2014/main" id="{F6EE8AD2-A230-400A-9039-C5B2D8577837}"/>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P7CLUBS.COM</a:t>
              </a:r>
            </a:p>
          </p:txBody>
        </p:sp>
        <p:sp>
          <p:nvSpPr>
            <p:cNvPr id="19" name="TextBox 18">
              <a:extLst>
                <a:ext uri="{FF2B5EF4-FFF2-40B4-BE49-F238E27FC236}">
                  <a16:creationId xmlns:a16="http://schemas.microsoft.com/office/drawing/2014/main" id="{EF737F13-994E-4C69-8A91-9A487D796872}"/>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A Wonderful Serenity</a:t>
              </a:r>
            </a:p>
          </p:txBody>
        </p:sp>
      </p:grpSp>
      <p:sp>
        <p:nvSpPr>
          <p:cNvPr id="20" name="TextBox 19">
            <a:extLst>
              <a:ext uri="{FF2B5EF4-FFF2-40B4-BE49-F238E27FC236}">
                <a16:creationId xmlns:a16="http://schemas.microsoft.com/office/drawing/2014/main" id="{BD42857A-A4EF-41BE-8669-E28E47E9BD27}"/>
              </a:ext>
            </a:extLst>
          </p:cNvPr>
          <p:cNvSpPr txBox="1"/>
          <p:nvPr/>
        </p:nvSpPr>
        <p:spPr>
          <a:xfrm>
            <a:off x="2051354" y="1123833"/>
            <a:ext cx="1030794" cy="646331"/>
          </a:xfrm>
          <a:prstGeom prst="rect">
            <a:avLst/>
          </a:prstGeom>
          <a:noFill/>
        </p:spPr>
        <p:txBody>
          <a:bodyPr wrap="square" rtlCol="0">
            <a:spAutoFit/>
          </a:bodyPr>
          <a:lstStyle/>
          <a:p>
            <a:pPr algn="ctr"/>
            <a:r>
              <a:rPr lang="id-ID" sz="3600" b="1" dirty="0">
                <a:solidFill>
                  <a:schemeClr val="bg1"/>
                </a:solidFill>
                <a:latin typeface="Agency FB" panose="020B0503020202020204" pitchFamily="34" charset="0"/>
              </a:rPr>
              <a:t>2.</a:t>
            </a:r>
            <a:endParaRPr lang="id-ID" sz="3600" b="1" dirty="0">
              <a:solidFill>
                <a:schemeClr val="accent1"/>
              </a:solidFill>
              <a:latin typeface="Agency FB" panose="020B0503020202020204" pitchFamily="34" charset="0"/>
            </a:endParaRPr>
          </a:p>
        </p:txBody>
      </p:sp>
      <p:sp>
        <p:nvSpPr>
          <p:cNvPr id="21" name="TextBox 20">
            <a:extLst>
              <a:ext uri="{FF2B5EF4-FFF2-40B4-BE49-F238E27FC236}">
                <a16:creationId xmlns:a16="http://schemas.microsoft.com/office/drawing/2014/main" id="{1EBB7DDF-1C89-4B14-837E-6D8950162E8F}"/>
              </a:ext>
            </a:extLst>
          </p:cNvPr>
          <p:cNvSpPr txBox="1"/>
          <p:nvPr/>
        </p:nvSpPr>
        <p:spPr>
          <a:xfrm>
            <a:off x="9010449" y="1123833"/>
            <a:ext cx="1222440" cy="646331"/>
          </a:xfrm>
          <a:prstGeom prst="rect">
            <a:avLst/>
          </a:prstGeom>
          <a:noFill/>
        </p:spPr>
        <p:txBody>
          <a:bodyPr wrap="square" rtlCol="0">
            <a:spAutoFit/>
          </a:bodyPr>
          <a:lstStyle/>
          <a:p>
            <a:pPr algn="ctr"/>
            <a:r>
              <a:rPr lang="id-ID" sz="3600" b="1" dirty="0">
                <a:solidFill>
                  <a:schemeClr val="bg1"/>
                </a:solidFill>
                <a:latin typeface="Agency FB" panose="020B0503020202020204" pitchFamily="34" charset="0"/>
              </a:rPr>
              <a:t>2.</a:t>
            </a:r>
            <a:endParaRPr lang="id-ID" sz="3600" b="1"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161756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65588E1-759A-4128-9E5D-8E7FFBAFBB05}"/>
              </a:ext>
            </a:extLst>
          </p:cNvPr>
          <p:cNvSpPr/>
          <p:nvPr/>
        </p:nvSpPr>
        <p:spPr>
          <a:xfrm>
            <a:off x="7563173" y="0"/>
            <a:ext cx="3797085" cy="6858000"/>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2">
            <a:extLst>
              <a:ext uri="{FF2B5EF4-FFF2-40B4-BE49-F238E27FC236}">
                <a16:creationId xmlns:a16="http://schemas.microsoft.com/office/drawing/2014/main" id="{D766FF76-F75F-4F33-8B38-DE12F5BDFE1B}"/>
              </a:ext>
            </a:extLst>
          </p:cNvPr>
          <p:cNvSpPr>
            <a:spLocks noGrp="1"/>
          </p:cNvSpPr>
          <p:nvPr>
            <p:ph type="pic" sz="quarter" idx="11"/>
          </p:nvPr>
        </p:nvSpPr>
        <p:spPr>
          <a:blipFill>
            <a:blip r:embed="rId2"/>
            <a:stretch>
              <a:fillRect/>
            </a:stretch>
          </a:blipFill>
        </p:spPr>
      </p:sp>
      <p:sp>
        <p:nvSpPr>
          <p:cNvPr id="5" name="Picture Placeholder 4">
            <a:extLst>
              <a:ext uri="{FF2B5EF4-FFF2-40B4-BE49-F238E27FC236}">
                <a16:creationId xmlns:a16="http://schemas.microsoft.com/office/drawing/2014/main" id="{AEFAD6F9-7ACD-43F9-9D60-83CC6FC80494}"/>
              </a:ext>
            </a:extLst>
          </p:cNvPr>
          <p:cNvSpPr>
            <a:spLocks noGrp="1"/>
          </p:cNvSpPr>
          <p:nvPr>
            <p:ph type="pic" sz="quarter" idx="12"/>
          </p:nvPr>
        </p:nvSpPr>
        <p:spPr>
          <a:blipFill>
            <a:blip r:embed="rId3"/>
            <a:stretch>
              <a:fillRect/>
            </a:stretch>
          </a:blipFill>
        </p:spPr>
      </p:sp>
      <p:sp>
        <p:nvSpPr>
          <p:cNvPr id="35" name="Isosceles Triangle 34">
            <a:extLst>
              <a:ext uri="{FF2B5EF4-FFF2-40B4-BE49-F238E27FC236}">
                <a16:creationId xmlns:a16="http://schemas.microsoft.com/office/drawing/2014/main" id="{505A67E6-B53A-42F7-A72E-5F7608D1555B}"/>
              </a:ext>
            </a:extLst>
          </p:cNvPr>
          <p:cNvSpPr/>
          <p:nvPr/>
        </p:nvSpPr>
        <p:spPr>
          <a:xfrm flipV="1">
            <a:off x="5869857" y="0"/>
            <a:ext cx="452284" cy="222260"/>
          </a:xfrm>
          <a:prstGeom prst="triangle">
            <a:avLst/>
          </a:prstGeom>
          <a:solidFill>
            <a:srgbClr val="569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accent6"/>
              </a:solidFill>
            </a:endParaRPr>
          </a:p>
        </p:txBody>
      </p:sp>
      <p:sp>
        <p:nvSpPr>
          <p:cNvPr id="30" name="Rectangle: Rounded Corners 29">
            <a:extLst>
              <a:ext uri="{FF2B5EF4-FFF2-40B4-BE49-F238E27FC236}">
                <a16:creationId xmlns:a16="http://schemas.microsoft.com/office/drawing/2014/main" id="{17EF5B80-173B-4841-A5C4-4ED6ABB958EB}"/>
              </a:ext>
            </a:extLst>
          </p:cNvPr>
          <p:cNvSpPr/>
          <p:nvPr/>
        </p:nvSpPr>
        <p:spPr>
          <a:xfrm rot="2700000">
            <a:off x="5299362" y="3580083"/>
            <a:ext cx="1593273" cy="1593273"/>
          </a:xfrm>
          <a:prstGeom prst="roundRect">
            <a:avLst>
              <a:gd name="adj" fmla="val 36667"/>
            </a:avLst>
          </a:prstGeom>
          <a:solidFill>
            <a:srgbClr val="AAA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a16="http://schemas.microsoft.com/office/drawing/2014/main" id="{22ECAFC0-8884-4656-AA68-A3434F715E5E}"/>
              </a:ext>
            </a:extLst>
          </p:cNvPr>
          <p:cNvSpPr txBox="1"/>
          <p:nvPr/>
        </p:nvSpPr>
        <p:spPr>
          <a:xfrm>
            <a:off x="3078834" y="705323"/>
            <a:ext cx="6034328" cy="830997"/>
          </a:xfrm>
          <a:prstGeom prst="rect">
            <a:avLst/>
          </a:prstGeom>
          <a:noFill/>
        </p:spPr>
        <p:txBody>
          <a:bodyPr wrap="square" rtlCol="0">
            <a:spAutoFit/>
          </a:bodyPr>
          <a:lstStyle/>
          <a:p>
            <a:pPr algn="ctr"/>
            <a:r>
              <a:rPr lang="id-ID" sz="4800" b="1" spc="600" dirty="0">
                <a:solidFill>
                  <a:schemeClr val="bg1"/>
                </a:solidFill>
                <a:latin typeface="Agency FB" panose="020B0503020202020204" pitchFamily="34" charset="0"/>
              </a:rPr>
              <a:t>PREPARE &amp;</a:t>
            </a:r>
            <a:r>
              <a:rPr lang="id-ID" sz="4800" b="1" spc="600" dirty="0">
                <a:solidFill>
                  <a:schemeClr val="accent1"/>
                </a:solidFill>
                <a:latin typeface="Agency FB" panose="020B0503020202020204" pitchFamily="34" charset="0"/>
              </a:rPr>
              <a:t> </a:t>
            </a:r>
            <a:r>
              <a:rPr lang="id-ID" sz="4800" b="1" spc="600" dirty="0">
                <a:solidFill>
                  <a:srgbClr val="AAAB34"/>
                </a:solidFill>
                <a:latin typeface="Agency FB" panose="020B0503020202020204" pitchFamily="34" charset="0"/>
              </a:rPr>
              <a:t>PRACTICE</a:t>
            </a:r>
          </a:p>
        </p:txBody>
      </p:sp>
      <p:sp>
        <p:nvSpPr>
          <p:cNvPr id="33" name="TextBox 32">
            <a:extLst>
              <a:ext uri="{FF2B5EF4-FFF2-40B4-BE49-F238E27FC236}">
                <a16:creationId xmlns:a16="http://schemas.microsoft.com/office/drawing/2014/main" id="{C01C63EC-F573-40A9-9C4D-9095184C5E9B}"/>
              </a:ext>
            </a:extLst>
          </p:cNvPr>
          <p:cNvSpPr txBox="1"/>
          <p:nvPr/>
        </p:nvSpPr>
        <p:spPr>
          <a:xfrm>
            <a:off x="984988" y="2179329"/>
            <a:ext cx="4813761" cy="1441548"/>
          </a:xfrm>
          <a:prstGeom prst="rect">
            <a:avLst/>
          </a:prstGeom>
          <a:noFill/>
        </p:spPr>
        <p:txBody>
          <a:bodyPr wrap="square" rtlCol="0">
            <a:spAutoFit/>
          </a:bodyPr>
          <a:lstStyle/>
          <a:p>
            <a:pPr>
              <a:lnSpc>
                <a:spcPct val="150000"/>
              </a:lnSpc>
            </a:pPr>
            <a:r>
              <a:rPr lang="en-US" sz="1500" dirty="0">
                <a:solidFill>
                  <a:schemeClr val="bg1"/>
                </a:solidFill>
              </a:rPr>
              <a:t>Once your club is approved, be sure to get it on the map by registering your club here. We will send you a welcome package and follow up with you to provide any support you need along the way.</a:t>
            </a:r>
            <a:endParaRPr lang="en-US" sz="1500" dirty="0">
              <a:solidFill>
                <a:schemeClr val="bg1"/>
              </a:solidFill>
              <a:latin typeface="Poppins ExtraLight" panose="00000300000000000000" pitchFamily="50" charset="0"/>
              <a:ea typeface="Roboto" charset="0"/>
              <a:cs typeface="Poppins ExtraLight" panose="00000300000000000000" pitchFamily="50" charset="0"/>
            </a:endParaRPr>
          </a:p>
        </p:txBody>
      </p:sp>
      <p:sp>
        <p:nvSpPr>
          <p:cNvPr id="37" name="TextBox 36">
            <a:extLst>
              <a:ext uri="{FF2B5EF4-FFF2-40B4-BE49-F238E27FC236}">
                <a16:creationId xmlns:a16="http://schemas.microsoft.com/office/drawing/2014/main" id="{C2DDC7D4-2A86-4DC3-9157-28C614B904A7}"/>
              </a:ext>
            </a:extLst>
          </p:cNvPr>
          <p:cNvSpPr txBox="1"/>
          <p:nvPr/>
        </p:nvSpPr>
        <p:spPr>
          <a:xfrm>
            <a:off x="6393253" y="2179329"/>
            <a:ext cx="4813761" cy="1441548"/>
          </a:xfrm>
          <a:prstGeom prst="rect">
            <a:avLst/>
          </a:prstGeom>
          <a:noFill/>
        </p:spPr>
        <p:txBody>
          <a:bodyPr wrap="square" rtlCol="0">
            <a:spAutoFit/>
          </a:bodyPr>
          <a:lstStyle/>
          <a:p>
            <a:pPr algn="r">
              <a:lnSpc>
                <a:spcPct val="150000"/>
              </a:lnSpc>
            </a:pPr>
            <a:r>
              <a:rPr lang="en-US" sz="1500" dirty="0">
                <a:solidFill>
                  <a:schemeClr val="bg1"/>
                </a:solidFill>
              </a:rPr>
              <a:t>There are a few different ways to lead a P7 Club. Make sure that you have an idea of some things you’d like to do. Most clubs have some sort of opener, a lesson, and discussion. Prepare for lessons well in advance! </a:t>
            </a:r>
            <a:endParaRPr lang="en-US" sz="1500" dirty="0">
              <a:solidFill>
                <a:schemeClr val="bg1"/>
              </a:solidFill>
              <a:latin typeface="Poppins ExtraLight" panose="00000300000000000000" pitchFamily="50" charset="0"/>
              <a:ea typeface="Roboto" charset="0"/>
              <a:cs typeface="Poppins ExtraLight" panose="00000300000000000000" pitchFamily="50" charset="0"/>
            </a:endParaRPr>
          </a:p>
        </p:txBody>
      </p:sp>
      <p:grpSp>
        <p:nvGrpSpPr>
          <p:cNvPr id="39" name="Group 38">
            <a:extLst>
              <a:ext uri="{FF2B5EF4-FFF2-40B4-BE49-F238E27FC236}">
                <a16:creationId xmlns:a16="http://schemas.microsoft.com/office/drawing/2014/main" id="{615989D5-BBB9-47AF-99AA-EA4B56289786}"/>
              </a:ext>
            </a:extLst>
          </p:cNvPr>
          <p:cNvGrpSpPr/>
          <p:nvPr/>
        </p:nvGrpSpPr>
        <p:grpSpPr>
          <a:xfrm>
            <a:off x="242807" y="243464"/>
            <a:ext cx="11706386" cy="6432043"/>
            <a:chOff x="242807" y="243464"/>
            <a:chExt cx="11706386" cy="6432043"/>
          </a:xfrm>
        </p:grpSpPr>
        <p:sp>
          <p:nvSpPr>
            <p:cNvPr id="40" name="TextBox 39">
              <a:extLst>
                <a:ext uri="{FF2B5EF4-FFF2-40B4-BE49-F238E27FC236}">
                  <a16:creationId xmlns:a16="http://schemas.microsoft.com/office/drawing/2014/main" id="{E00A92FF-7B94-48A6-B654-9E81C1CA8353}"/>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P7CLUBS.COM</a:t>
              </a:r>
            </a:p>
          </p:txBody>
        </p:sp>
        <p:sp>
          <p:nvSpPr>
            <p:cNvPr id="41" name="TextBox 40">
              <a:extLst>
                <a:ext uri="{FF2B5EF4-FFF2-40B4-BE49-F238E27FC236}">
                  <a16:creationId xmlns:a16="http://schemas.microsoft.com/office/drawing/2014/main" id="{AA2179C1-1506-449A-ADCB-FE4EA60E46D6}"/>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A Wonderful Serenity</a:t>
              </a:r>
            </a:p>
          </p:txBody>
        </p:sp>
      </p:grpSp>
      <p:sp>
        <p:nvSpPr>
          <p:cNvPr id="42" name="TextBox 41">
            <a:extLst>
              <a:ext uri="{FF2B5EF4-FFF2-40B4-BE49-F238E27FC236}">
                <a16:creationId xmlns:a16="http://schemas.microsoft.com/office/drawing/2014/main" id="{ECC7A997-2EA6-4D00-B0AE-E6977DF8F862}"/>
              </a:ext>
            </a:extLst>
          </p:cNvPr>
          <p:cNvSpPr txBox="1"/>
          <p:nvPr/>
        </p:nvSpPr>
        <p:spPr>
          <a:xfrm>
            <a:off x="5580601" y="4039764"/>
            <a:ext cx="1030794" cy="646331"/>
          </a:xfrm>
          <a:prstGeom prst="rect">
            <a:avLst/>
          </a:prstGeom>
          <a:noFill/>
        </p:spPr>
        <p:txBody>
          <a:bodyPr wrap="square" rtlCol="0">
            <a:spAutoFit/>
          </a:bodyPr>
          <a:lstStyle/>
          <a:p>
            <a:pPr algn="ctr"/>
            <a:r>
              <a:rPr lang="id-ID" sz="3600" b="1" dirty="0">
                <a:solidFill>
                  <a:schemeClr val="bg1"/>
                </a:solidFill>
                <a:latin typeface="Agency FB" panose="020B0503020202020204" pitchFamily="34" charset="0"/>
              </a:rPr>
              <a:t>3.</a:t>
            </a:r>
            <a:endParaRPr lang="id-ID" sz="3600" b="1"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353348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C5F0765C-9287-4B66-8CE2-D0A5367E9229}"/>
              </a:ext>
            </a:extLst>
          </p:cNvPr>
          <p:cNvSpPr/>
          <p:nvPr/>
        </p:nvSpPr>
        <p:spPr>
          <a:xfrm>
            <a:off x="7563173" y="0"/>
            <a:ext cx="3797085" cy="6858000"/>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Rounded Corners 34">
            <a:extLst>
              <a:ext uri="{FF2B5EF4-FFF2-40B4-BE49-F238E27FC236}">
                <a16:creationId xmlns:a16="http://schemas.microsoft.com/office/drawing/2014/main" id="{EA80BE65-1CCD-402C-8CA3-69A856E28E08}"/>
              </a:ext>
            </a:extLst>
          </p:cNvPr>
          <p:cNvSpPr/>
          <p:nvPr/>
        </p:nvSpPr>
        <p:spPr>
          <a:xfrm rot="2700000">
            <a:off x="10006689" y="298991"/>
            <a:ext cx="6260022" cy="6260014"/>
          </a:xfrm>
          <a:prstGeom prst="roundRect">
            <a:avLst>
              <a:gd name="adj" fmla="val 36667"/>
            </a:avLst>
          </a:prstGeom>
          <a:solidFill>
            <a:srgbClr val="CD8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laptop-01.png" descr="laptop-01.png">
            <a:extLst>
              <a:ext uri="{FF2B5EF4-FFF2-40B4-BE49-F238E27FC236}">
                <a16:creationId xmlns:a16="http://schemas.microsoft.com/office/drawing/2014/main" id="{F1D8EBAB-2AA2-425B-A625-7DD55246F7A3}"/>
              </a:ext>
            </a:extLst>
          </p:cNvPr>
          <p:cNvPicPr>
            <a:picLocks noChangeAspect="1"/>
          </p:cNvPicPr>
          <p:nvPr/>
        </p:nvPicPr>
        <p:blipFill>
          <a:blip r:embed="rId2"/>
          <a:stretch>
            <a:fillRect/>
          </a:stretch>
        </p:blipFill>
        <p:spPr>
          <a:xfrm>
            <a:off x="7416919" y="1864695"/>
            <a:ext cx="5404881" cy="3128607"/>
          </a:xfrm>
          <a:prstGeom prst="rect">
            <a:avLst/>
          </a:prstGeom>
          <a:ln w="12700">
            <a:miter lim="400000"/>
          </a:ln>
          <a:effectLst>
            <a:outerShdw blurRad="50800" dist="38100" dir="5400000" algn="t" rotWithShape="0">
              <a:prstClr val="black">
                <a:alpha val="40000"/>
              </a:prstClr>
            </a:outerShdw>
          </a:effectLst>
        </p:spPr>
      </p:pic>
      <p:sp>
        <p:nvSpPr>
          <p:cNvPr id="36" name="TextBox 35">
            <a:extLst>
              <a:ext uri="{FF2B5EF4-FFF2-40B4-BE49-F238E27FC236}">
                <a16:creationId xmlns:a16="http://schemas.microsoft.com/office/drawing/2014/main" id="{3E77139E-58FC-46EC-9658-26B8AA962AA8}"/>
              </a:ext>
            </a:extLst>
          </p:cNvPr>
          <p:cNvSpPr txBox="1"/>
          <p:nvPr/>
        </p:nvSpPr>
        <p:spPr>
          <a:xfrm>
            <a:off x="3078834" y="705323"/>
            <a:ext cx="6034328" cy="830997"/>
          </a:xfrm>
          <a:prstGeom prst="rect">
            <a:avLst/>
          </a:prstGeom>
          <a:noFill/>
        </p:spPr>
        <p:txBody>
          <a:bodyPr wrap="square" rtlCol="0">
            <a:spAutoFit/>
          </a:bodyPr>
          <a:lstStyle/>
          <a:p>
            <a:pPr algn="ctr"/>
            <a:r>
              <a:rPr lang="id-ID" sz="4800" b="1" spc="600" dirty="0">
                <a:solidFill>
                  <a:srgbClr val="CD892D"/>
                </a:solidFill>
                <a:latin typeface="Agency FB" panose="020B0503020202020204" pitchFamily="34" charset="0"/>
              </a:rPr>
              <a:t>PRODUCE</a:t>
            </a:r>
          </a:p>
        </p:txBody>
      </p:sp>
      <p:sp>
        <p:nvSpPr>
          <p:cNvPr id="37" name="TextBox 36">
            <a:extLst>
              <a:ext uri="{FF2B5EF4-FFF2-40B4-BE49-F238E27FC236}">
                <a16:creationId xmlns:a16="http://schemas.microsoft.com/office/drawing/2014/main" id="{ADA9C705-DFE1-4134-BAD3-E64B66EB5B21}"/>
              </a:ext>
            </a:extLst>
          </p:cNvPr>
          <p:cNvSpPr txBox="1"/>
          <p:nvPr/>
        </p:nvSpPr>
        <p:spPr>
          <a:xfrm>
            <a:off x="5055302" y="1483926"/>
            <a:ext cx="2081404" cy="276999"/>
          </a:xfrm>
          <a:prstGeom prst="rect">
            <a:avLst/>
          </a:prstGeom>
          <a:noFill/>
        </p:spPr>
        <p:txBody>
          <a:bodyPr wrap="none" rtlCol="0">
            <a:spAutoFit/>
          </a:bodyPr>
          <a:lstStyle/>
          <a:p>
            <a:pPr algn="ctr"/>
            <a:r>
              <a:rPr lang="en-US" sz="1200" b="1" dirty="0">
                <a:solidFill>
                  <a:schemeClr val="bg1"/>
                </a:solidFill>
                <a:latin typeface="Poppins ExtraLight" panose="00000300000000000000" pitchFamily="50" charset="0"/>
                <a:ea typeface="Roboto Slab Light" charset="0"/>
                <a:cs typeface="Poppins ExtraLight" panose="00000300000000000000" pitchFamily="50" charset="0"/>
              </a:rPr>
              <a:t>IT’S TIME TO MAKE DISCIPLES</a:t>
            </a:r>
          </a:p>
        </p:txBody>
      </p:sp>
      <p:sp>
        <p:nvSpPr>
          <p:cNvPr id="39" name="TextBox 38">
            <a:extLst>
              <a:ext uri="{FF2B5EF4-FFF2-40B4-BE49-F238E27FC236}">
                <a16:creationId xmlns:a16="http://schemas.microsoft.com/office/drawing/2014/main" id="{E1518C9E-6715-4A4E-A9BB-02249B433ACC}"/>
              </a:ext>
            </a:extLst>
          </p:cNvPr>
          <p:cNvSpPr txBox="1"/>
          <p:nvPr/>
        </p:nvSpPr>
        <p:spPr>
          <a:xfrm>
            <a:off x="1190130" y="2302384"/>
            <a:ext cx="5743243" cy="92333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Now that you’ve unlocked your faith in your school, it is time to produce a harvest and start turning your world upside-down!</a:t>
            </a:r>
            <a:endParaRPr lang="en-US" sz="2000" b="1" i="1" dirty="0">
              <a:solidFill>
                <a:schemeClr val="bg1"/>
              </a:solidFill>
              <a:latin typeface="Poppins ExtraLight" panose="00000300000000000000" pitchFamily="50" charset="0"/>
              <a:ea typeface="Roboto Slab Light" charset="0"/>
              <a:cs typeface="Poppins ExtraLight" panose="00000300000000000000" pitchFamily="50" charset="0"/>
            </a:endParaRPr>
          </a:p>
        </p:txBody>
      </p:sp>
      <p:grpSp>
        <p:nvGrpSpPr>
          <p:cNvPr id="45" name="Group 44">
            <a:extLst>
              <a:ext uri="{FF2B5EF4-FFF2-40B4-BE49-F238E27FC236}">
                <a16:creationId xmlns:a16="http://schemas.microsoft.com/office/drawing/2014/main" id="{D4F248B5-2065-4E09-90A0-7216D5A3BCB8}"/>
              </a:ext>
            </a:extLst>
          </p:cNvPr>
          <p:cNvGrpSpPr/>
          <p:nvPr/>
        </p:nvGrpSpPr>
        <p:grpSpPr>
          <a:xfrm>
            <a:off x="242807" y="243464"/>
            <a:ext cx="11706386" cy="6432043"/>
            <a:chOff x="242807" y="243464"/>
            <a:chExt cx="11706386" cy="6432043"/>
          </a:xfrm>
        </p:grpSpPr>
        <p:sp>
          <p:nvSpPr>
            <p:cNvPr id="48" name="TextBox 47">
              <a:extLst>
                <a:ext uri="{FF2B5EF4-FFF2-40B4-BE49-F238E27FC236}">
                  <a16:creationId xmlns:a16="http://schemas.microsoft.com/office/drawing/2014/main" id="{33F9B92B-9954-4445-BEB1-DDA03BE46E49}"/>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A Wonderful Serenity</a:t>
              </a:r>
            </a:p>
          </p:txBody>
        </p:sp>
        <p:sp>
          <p:nvSpPr>
            <p:cNvPr id="49" name="TextBox 48">
              <a:extLst>
                <a:ext uri="{FF2B5EF4-FFF2-40B4-BE49-F238E27FC236}">
                  <a16:creationId xmlns:a16="http://schemas.microsoft.com/office/drawing/2014/main" id="{F9C3FDCF-A920-4999-B2D1-C29DC81EBC17}"/>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A Wonderful Serenity</a:t>
              </a:r>
            </a:p>
          </p:txBody>
        </p:sp>
      </p:grpSp>
      <p:pic>
        <p:nvPicPr>
          <p:cNvPr id="5" name="Picture Placeholder 4" descr="A screenshot of a computer screen&#10;&#10;Description automatically generated">
            <a:extLst>
              <a:ext uri="{FF2B5EF4-FFF2-40B4-BE49-F238E27FC236}">
                <a16:creationId xmlns:a16="http://schemas.microsoft.com/office/drawing/2014/main" id="{6D145EDA-5A74-494B-9070-BDCF78D5DEF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29" r="429"/>
          <a:stretch>
            <a:fillRect/>
          </a:stretch>
        </p:blipFill>
        <p:spPr>
          <a:blipFill>
            <a:blip r:embed="rId3"/>
            <a:stretch>
              <a:fillRect/>
            </a:stretch>
          </a:blipFill>
        </p:spPr>
      </p:pic>
      <p:sp>
        <p:nvSpPr>
          <p:cNvPr id="34" name="Rectangle: Rounded Corners 33">
            <a:extLst>
              <a:ext uri="{FF2B5EF4-FFF2-40B4-BE49-F238E27FC236}">
                <a16:creationId xmlns:a16="http://schemas.microsoft.com/office/drawing/2014/main" id="{50EF5C61-A9D1-4BC8-B134-F74B27D4102B}"/>
              </a:ext>
            </a:extLst>
          </p:cNvPr>
          <p:cNvSpPr/>
          <p:nvPr/>
        </p:nvSpPr>
        <p:spPr>
          <a:xfrm rot="2700000">
            <a:off x="7141986" y="2632362"/>
            <a:ext cx="1593273" cy="1593273"/>
          </a:xfrm>
          <a:prstGeom prst="roundRect">
            <a:avLst>
              <a:gd name="adj" fmla="val 36667"/>
            </a:avLst>
          </a:prstGeom>
          <a:solidFill>
            <a:srgbClr val="CD8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TextBox 58">
            <a:extLst>
              <a:ext uri="{FF2B5EF4-FFF2-40B4-BE49-F238E27FC236}">
                <a16:creationId xmlns:a16="http://schemas.microsoft.com/office/drawing/2014/main" id="{755278CA-C9F7-437D-A953-6E83AD479F85}"/>
              </a:ext>
            </a:extLst>
          </p:cNvPr>
          <p:cNvSpPr txBox="1"/>
          <p:nvPr/>
        </p:nvSpPr>
        <p:spPr>
          <a:xfrm>
            <a:off x="7416919" y="3198165"/>
            <a:ext cx="1030794" cy="646331"/>
          </a:xfrm>
          <a:prstGeom prst="rect">
            <a:avLst/>
          </a:prstGeom>
          <a:noFill/>
        </p:spPr>
        <p:txBody>
          <a:bodyPr wrap="square" rtlCol="0">
            <a:spAutoFit/>
          </a:bodyPr>
          <a:lstStyle/>
          <a:p>
            <a:pPr algn="ctr"/>
            <a:r>
              <a:rPr lang="id-ID" sz="3600" b="1" dirty="0">
                <a:solidFill>
                  <a:schemeClr val="bg1"/>
                </a:solidFill>
                <a:latin typeface="Agency FB" panose="020B0503020202020204" pitchFamily="34" charset="0"/>
              </a:rPr>
              <a:t>4.</a:t>
            </a:r>
            <a:endParaRPr lang="id-ID" sz="3600" b="1"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33756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D25E06B-EDCE-4245-9524-D010663F2011}"/>
              </a:ext>
            </a:extLst>
          </p:cNvPr>
          <p:cNvSpPr/>
          <p:nvPr/>
        </p:nvSpPr>
        <p:spPr>
          <a:xfrm>
            <a:off x="7563173" y="0"/>
            <a:ext cx="3797085" cy="6858000"/>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a:extLst>
              <a:ext uri="{FF2B5EF4-FFF2-40B4-BE49-F238E27FC236}">
                <a16:creationId xmlns:a16="http://schemas.microsoft.com/office/drawing/2014/main" id="{A2D962C4-4CF0-4C13-BDF9-59B05E873DB0}"/>
              </a:ext>
            </a:extLst>
          </p:cNvPr>
          <p:cNvSpPr txBox="1"/>
          <p:nvPr/>
        </p:nvSpPr>
        <p:spPr>
          <a:xfrm>
            <a:off x="6764824" y="1150938"/>
            <a:ext cx="2839342" cy="830997"/>
          </a:xfrm>
          <a:prstGeom prst="rect">
            <a:avLst/>
          </a:prstGeom>
          <a:noFill/>
        </p:spPr>
        <p:txBody>
          <a:bodyPr wrap="square" rtlCol="0">
            <a:spAutoFit/>
          </a:bodyPr>
          <a:lstStyle/>
          <a:p>
            <a:r>
              <a:rPr lang="id-ID" sz="4800" b="1" spc="600" dirty="0">
                <a:solidFill>
                  <a:schemeClr val="bg1"/>
                </a:solidFill>
                <a:latin typeface="Agency FB" panose="020B0503020202020204" pitchFamily="34" charset="0"/>
              </a:rPr>
              <a:t>P7</a:t>
            </a:r>
            <a:r>
              <a:rPr lang="id-ID" sz="4800" b="1" spc="600" dirty="0">
                <a:solidFill>
                  <a:schemeClr val="accent1"/>
                </a:solidFill>
                <a:latin typeface="Agency FB" panose="020B0503020202020204" pitchFamily="34" charset="0"/>
              </a:rPr>
              <a:t> </a:t>
            </a:r>
            <a:r>
              <a:rPr lang="id-ID" sz="4800" b="1" spc="600" dirty="0">
                <a:solidFill>
                  <a:srgbClr val="AAAB34"/>
                </a:solidFill>
                <a:latin typeface="Agency FB" panose="020B0503020202020204" pitchFamily="34" charset="0"/>
              </a:rPr>
              <a:t>TIPS</a:t>
            </a:r>
          </a:p>
        </p:txBody>
      </p:sp>
      <p:sp>
        <p:nvSpPr>
          <p:cNvPr id="26" name="TextBox 25">
            <a:extLst>
              <a:ext uri="{FF2B5EF4-FFF2-40B4-BE49-F238E27FC236}">
                <a16:creationId xmlns:a16="http://schemas.microsoft.com/office/drawing/2014/main" id="{01D886AF-4C38-43C9-B270-9F43F9EAF8BF}"/>
              </a:ext>
            </a:extLst>
          </p:cNvPr>
          <p:cNvSpPr txBox="1"/>
          <p:nvPr/>
        </p:nvSpPr>
        <p:spPr>
          <a:xfrm>
            <a:off x="6530695" y="2172099"/>
            <a:ext cx="4625305" cy="4093428"/>
          </a:xfrm>
          <a:prstGeom prst="rect">
            <a:avLst/>
          </a:prstGeom>
          <a:noFill/>
        </p:spPr>
        <p:txBody>
          <a:bodyPr wrap="none" rtlCol="0">
            <a:spAutoFit/>
          </a:bodyPr>
          <a:lstStyle/>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REGISTER EARLY IN THE SCHOOL YEAR</a:t>
            </a:r>
          </a:p>
          <a:p>
            <a:endParaRPr lang="en-US" sz="2000" b="1" dirty="0">
              <a:solidFill>
                <a:schemeClr val="bg1"/>
              </a:solidFill>
              <a:latin typeface="Poppins ExtraLight" panose="00000300000000000000" pitchFamily="50" charset="0"/>
              <a:ea typeface="Roboto Slab Light" charset="0"/>
              <a:cs typeface="Poppins ExtraLight" panose="00000300000000000000" pitchFamily="50" charset="0"/>
            </a:endParaRP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HANG OUT WITH YOUR P7 CLUB OUTSIDE</a:t>
            </a: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OF SCHOOL TO INCREASE COMMUNITY</a:t>
            </a:r>
          </a:p>
          <a:p>
            <a:endParaRPr lang="en-US" sz="2000" b="1" dirty="0">
              <a:solidFill>
                <a:schemeClr val="bg1"/>
              </a:solidFill>
              <a:latin typeface="Poppins ExtraLight" panose="00000300000000000000" pitchFamily="50" charset="0"/>
              <a:ea typeface="Roboto Slab Light" charset="0"/>
              <a:cs typeface="Poppins ExtraLight" panose="00000300000000000000" pitchFamily="50" charset="0"/>
            </a:endParaRP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DO BIBLE STUDIES 1:1 WITH MEMBERS</a:t>
            </a: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THAT ARE INTERESTED OUTSIDE OF P7</a:t>
            </a:r>
          </a:p>
          <a:p>
            <a:endParaRPr lang="en-US" sz="2000" b="1" dirty="0">
              <a:solidFill>
                <a:schemeClr val="bg1"/>
              </a:solidFill>
              <a:latin typeface="Poppins ExtraLight" panose="00000300000000000000" pitchFamily="50" charset="0"/>
              <a:ea typeface="Roboto Slab Light" charset="0"/>
              <a:cs typeface="Poppins ExtraLight" panose="00000300000000000000" pitchFamily="50" charset="0"/>
            </a:endParaRP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INVITE P7 MEMBERS TO CHURCH/EVENTS</a:t>
            </a:r>
          </a:p>
          <a:p>
            <a:endParaRPr lang="en-US" sz="2000" b="1" dirty="0">
              <a:solidFill>
                <a:schemeClr val="bg1"/>
              </a:solidFill>
              <a:latin typeface="Poppins ExtraLight" panose="00000300000000000000" pitchFamily="50" charset="0"/>
              <a:ea typeface="Roboto Slab Light" charset="0"/>
              <a:cs typeface="Poppins ExtraLight" panose="00000300000000000000" pitchFamily="50" charset="0"/>
            </a:endParaRP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STUDY YOUR LESSONS AHEAD OF TIME</a:t>
            </a:r>
          </a:p>
          <a:p>
            <a:endParaRPr lang="en-US" sz="2000" b="1" dirty="0">
              <a:solidFill>
                <a:schemeClr val="bg1"/>
              </a:solidFill>
              <a:latin typeface="Poppins ExtraLight" panose="00000300000000000000" pitchFamily="50" charset="0"/>
              <a:ea typeface="Roboto Slab Light" charset="0"/>
              <a:cs typeface="Poppins ExtraLight" panose="00000300000000000000" pitchFamily="50" charset="0"/>
            </a:endParaRPr>
          </a:p>
          <a:p>
            <a:r>
              <a:rPr lang="en-US" sz="2000" b="1" dirty="0">
                <a:solidFill>
                  <a:schemeClr val="bg1"/>
                </a:solidFill>
                <a:latin typeface="Poppins ExtraLight" panose="00000300000000000000" pitchFamily="50" charset="0"/>
                <a:ea typeface="Roboto Slab Light" charset="0"/>
                <a:cs typeface="Poppins ExtraLight" panose="00000300000000000000" pitchFamily="50" charset="0"/>
              </a:rPr>
              <a:t>BRING FOOD TO P7 </a:t>
            </a:r>
          </a:p>
        </p:txBody>
      </p:sp>
      <p:grpSp>
        <p:nvGrpSpPr>
          <p:cNvPr id="35" name="Group 34">
            <a:extLst>
              <a:ext uri="{FF2B5EF4-FFF2-40B4-BE49-F238E27FC236}">
                <a16:creationId xmlns:a16="http://schemas.microsoft.com/office/drawing/2014/main" id="{1CD58910-C44C-4E62-8672-831A870DD2F6}"/>
              </a:ext>
            </a:extLst>
          </p:cNvPr>
          <p:cNvGrpSpPr/>
          <p:nvPr/>
        </p:nvGrpSpPr>
        <p:grpSpPr>
          <a:xfrm>
            <a:off x="242807" y="243464"/>
            <a:ext cx="11706386" cy="6432043"/>
            <a:chOff x="242807" y="243464"/>
            <a:chExt cx="11706386" cy="6432043"/>
          </a:xfrm>
        </p:grpSpPr>
        <p:sp>
          <p:nvSpPr>
            <p:cNvPr id="36" name="TextBox 35">
              <a:extLst>
                <a:ext uri="{FF2B5EF4-FFF2-40B4-BE49-F238E27FC236}">
                  <a16:creationId xmlns:a16="http://schemas.microsoft.com/office/drawing/2014/main" id="{D7205FF3-AB0B-415F-A7EA-86F50F8AB36D}"/>
                </a:ext>
              </a:extLst>
            </p:cNvPr>
            <p:cNvSpPr txBox="1"/>
            <p:nvPr/>
          </p:nvSpPr>
          <p:spPr>
            <a:xfrm>
              <a:off x="9109852" y="243464"/>
              <a:ext cx="2839341" cy="325089"/>
            </a:xfrm>
            <a:prstGeom prst="rect">
              <a:avLst/>
            </a:prstGeom>
            <a:noFill/>
          </p:spPr>
          <p:txBody>
            <a:bodyPr wrap="square" rtlCol="0">
              <a:spAutoFit/>
            </a:bodyPr>
            <a:lstStyle/>
            <a:p>
              <a:pPr algn="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P7CLUBS.COM</a:t>
              </a:r>
            </a:p>
          </p:txBody>
        </p:sp>
        <p:sp>
          <p:nvSpPr>
            <p:cNvPr id="37" name="TextBox 36">
              <a:extLst>
                <a:ext uri="{FF2B5EF4-FFF2-40B4-BE49-F238E27FC236}">
                  <a16:creationId xmlns:a16="http://schemas.microsoft.com/office/drawing/2014/main" id="{E615174E-D434-4662-BB5C-4085BF91E608}"/>
                </a:ext>
              </a:extLst>
            </p:cNvPr>
            <p:cNvSpPr txBox="1"/>
            <p:nvPr/>
          </p:nvSpPr>
          <p:spPr>
            <a:xfrm>
              <a:off x="242807" y="6350418"/>
              <a:ext cx="2839341" cy="325089"/>
            </a:xfrm>
            <a:prstGeom prst="rect">
              <a:avLst/>
            </a:prstGeom>
            <a:noFill/>
          </p:spPr>
          <p:txBody>
            <a:bodyPr wrap="square" rtlCol="0">
              <a:spAutoFit/>
            </a:bodyPr>
            <a:lstStyle/>
            <a:p>
              <a:pPr>
                <a:lnSpc>
                  <a:spcPct val="150000"/>
                </a:lnSpc>
              </a:pPr>
              <a:r>
                <a:rPr lang="en-US" sz="1100" spc="300" dirty="0">
                  <a:solidFill>
                    <a:schemeClr val="bg1">
                      <a:alpha val="20000"/>
                    </a:schemeClr>
                  </a:solidFill>
                  <a:latin typeface="Poppins ExtraLight" panose="00000300000000000000" pitchFamily="50" charset="0"/>
                  <a:ea typeface="Roboto" charset="0"/>
                  <a:cs typeface="Poppins ExtraLight" panose="00000300000000000000" pitchFamily="50" charset="0"/>
                </a:rPr>
                <a:t>P7CLUBSS.COMO</a:t>
              </a:r>
            </a:p>
          </p:txBody>
        </p:sp>
      </p:grpSp>
      <p:pic>
        <p:nvPicPr>
          <p:cNvPr id="10" name="Picture Placeholder 9" descr="A group of people posing for a photo&#10;&#10;Description automatically generated">
            <a:extLst>
              <a:ext uri="{FF2B5EF4-FFF2-40B4-BE49-F238E27FC236}">
                <a16:creationId xmlns:a16="http://schemas.microsoft.com/office/drawing/2014/main" id="{DCB95290-1767-A741-A465-4BB0EA9E444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4" r="2554"/>
          <a:stretch>
            <a:fillRect/>
          </a:stretch>
        </p:blipFill>
        <p:spPr>
          <a:xfrm>
            <a:off x="0" y="0"/>
            <a:ext cx="4629150" cy="3429000"/>
          </a:xfrm>
          <a:blipFill>
            <a:blip r:embed="rId2"/>
            <a:stretch>
              <a:fillRect/>
            </a:stretch>
          </a:blipFill>
        </p:spPr>
      </p:pic>
      <p:pic>
        <p:nvPicPr>
          <p:cNvPr id="8" name="Picture Placeholder 7" descr="A group of people posing for the camera&#10;&#10;Description automatically generated">
            <a:extLst>
              <a:ext uri="{FF2B5EF4-FFF2-40B4-BE49-F238E27FC236}">
                <a16:creationId xmlns:a16="http://schemas.microsoft.com/office/drawing/2014/main" id="{C7DA803B-B3B4-EA43-B6B3-C109C4093FF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241" r="20241"/>
          <a:stretch>
            <a:fillRect/>
          </a:stretch>
        </p:blipFill>
        <p:spPr>
          <a:xfrm>
            <a:off x="3263900" y="1733550"/>
            <a:ext cx="3068638" cy="2727325"/>
          </a:xfrm>
          <a:blipFill>
            <a:blip r:embed="rId3"/>
            <a:stretch>
              <a:fillRect/>
            </a:stretch>
          </a:blipFill>
        </p:spPr>
      </p:pic>
      <p:pic>
        <p:nvPicPr>
          <p:cNvPr id="4" name="Picture Placeholder 3" descr="A group of people in a room&#10;&#10;Description automatically generated">
            <a:extLst>
              <a:ext uri="{FF2B5EF4-FFF2-40B4-BE49-F238E27FC236}">
                <a16:creationId xmlns:a16="http://schemas.microsoft.com/office/drawing/2014/main" id="{257E6847-122E-5143-AF30-89ACBCB63D93}"/>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5245" r="15245"/>
          <a:stretch>
            <a:fillRect/>
          </a:stretch>
        </p:blipFill>
        <p:spPr>
          <a:xfrm>
            <a:off x="1036638" y="3856038"/>
            <a:ext cx="3382962" cy="2727325"/>
          </a:xfrm>
          <a:blipFill>
            <a:blip r:embed="rId4"/>
            <a:stretch>
              <a:fillRect/>
            </a:stretch>
          </a:blipFill>
        </p:spPr>
      </p:pic>
      <p:sp>
        <p:nvSpPr>
          <p:cNvPr id="16" name="Rectangle: Rounded Corners 15">
            <a:extLst>
              <a:ext uri="{FF2B5EF4-FFF2-40B4-BE49-F238E27FC236}">
                <a16:creationId xmlns:a16="http://schemas.microsoft.com/office/drawing/2014/main" id="{E5D35CBA-82BD-4EFA-ACD8-FDF579D6A096}"/>
              </a:ext>
            </a:extLst>
          </p:cNvPr>
          <p:cNvSpPr/>
          <p:nvPr/>
        </p:nvSpPr>
        <p:spPr>
          <a:xfrm rot="2700000">
            <a:off x="3935699" y="936832"/>
            <a:ext cx="1593273" cy="1593273"/>
          </a:xfrm>
          <a:prstGeom prst="roundRect">
            <a:avLst>
              <a:gd name="adj" fmla="val 36667"/>
            </a:avLst>
          </a:prstGeom>
          <a:solidFill>
            <a:srgbClr val="AAA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AAB34"/>
              </a:solidFill>
            </a:endParaRPr>
          </a:p>
        </p:txBody>
      </p:sp>
      <p:sp>
        <p:nvSpPr>
          <p:cNvPr id="38" name="TextBox 37">
            <a:extLst>
              <a:ext uri="{FF2B5EF4-FFF2-40B4-BE49-F238E27FC236}">
                <a16:creationId xmlns:a16="http://schemas.microsoft.com/office/drawing/2014/main" id="{8EE158C5-7764-439A-A8F7-D512DC1FFC3B}"/>
              </a:ext>
            </a:extLst>
          </p:cNvPr>
          <p:cNvSpPr txBox="1"/>
          <p:nvPr/>
        </p:nvSpPr>
        <p:spPr>
          <a:xfrm>
            <a:off x="4216938" y="1352938"/>
            <a:ext cx="1030794" cy="769441"/>
          </a:xfrm>
          <a:prstGeom prst="rect">
            <a:avLst/>
          </a:prstGeom>
          <a:noFill/>
        </p:spPr>
        <p:txBody>
          <a:bodyPr wrap="square" rtlCol="0">
            <a:spAutoFit/>
          </a:bodyPr>
          <a:lstStyle/>
          <a:p>
            <a:pPr algn="ctr"/>
            <a:r>
              <a:rPr lang="id-ID" sz="4400" b="1" dirty="0">
                <a:solidFill>
                  <a:schemeClr val="bg1"/>
                </a:solidFill>
                <a:latin typeface="Agency FB" panose="020B0503020202020204" pitchFamily="34" charset="0"/>
              </a:rPr>
              <a:t>TIPS</a:t>
            </a:r>
            <a:endParaRPr lang="id-ID" sz="4400" b="1"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4076467294"/>
      </p:ext>
    </p:extLst>
  </p:cSld>
  <p:clrMapOvr>
    <a:masterClrMapping/>
  </p:clrMapOvr>
</p:sld>
</file>

<file path=ppt/theme/theme1.xml><?xml version="1.0" encoding="utf-8"?>
<a:theme xmlns:a="http://schemas.openxmlformats.org/drawingml/2006/main" name="Office Theme">
  <a:themeElements>
    <a:clrScheme name="AQR - Green Full">
      <a:dk1>
        <a:srgbClr val="3F3F3F"/>
      </a:dk1>
      <a:lt1>
        <a:srgbClr val="FFFFFF"/>
      </a:lt1>
      <a:dk2>
        <a:srgbClr val="313C41"/>
      </a:dk2>
      <a:lt2>
        <a:srgbClr val="FFFFFF"/>
      </a:lt2>
      <a:accent1>
        <a:srgbClr val="92D050"/>
      </a:accent1>
      <a:accent2>
        <a:srgbClr val="00B050"/>
      </a:accent2>
      <a:accent3>
        <a:srgbClr val="92D050"/>
      </a:accent3>
      <a:accent4>
        <a:srgbClr val="00B050"/>
      </a:accent4>
      <a:accent5>
        <a:srgbClr val="92D050"/>
      </a:accent5>
      <a:accent6>
        <a:srgbClr val="00B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383</Words>
  <Application>Microsoft Macintosh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Agency FB</vt:lpstr>
      <vt:lpstr>Arial</vt:lpstr>
      <vt:lpstr>Calibri</vt:lpstr>
      <vt:lpstr>Calibri Light</vt:lpstr>
      <vt:lpstr>Lato</vt:lpstr>
      <vt:lpstr>Poppins ExtraLight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Seth Boyte</cp:lastModifiedBy>
  <cp:revision>50</cp:revision>
  <dcterms:created xsi:type="dcterms:W3CDTF">2019-09-27T23:07:58Z</dcterms:created>
  <dcterms:modified xsi:type="dcterms:W3CDTF">2020-08-04T01:28:55Z</dcterms:modified>
</cp:coreProperties>
</file>